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201-C4ED-4521-9DB2-979AFFEB31A8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81B-B1DB-4E50-9214-9602215CD6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201-C4ED-4521-9DB2-979AFFEB31A8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81B-B1DB-4E50-9214-9602215CD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201-C4ED-4521-9DB2-979AFFEB31A8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81B-B1DB-4E50-9214-9602215CD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201-C4ED-4521-9DB2-979AFFEB31A8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81B-B1DB-4E50-9214-9602215CD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201-C4ED-4521-9DB2-979AFFEB31A8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BF881B-B1DB-4E50-9214-9602215CD6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201-C4ED-4521-9DB2-979AFFEB31A8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81B-B1DB-4E50-9214-9602215CD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201-C4ED-4521-9DB2-979AFFEB31A8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81B-B1DB-4E50-9214-9602215CD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201-C4ED-4521-9DB2-979AFFEB31A8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81B-B1DB-4E50-9214-9602215CD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201-C4ED-4521-9DB2-979AFFEB31A8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81B-B1DB-4E50-9214-9602215CD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201-C4ED-4521-9DB2-979AFFEB31A8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81B-B1DB-4E50-9214-9602215CD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201-C4ED-4521-9DB2-979AFFEB31A8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81B-B1DB-4E50-9214-9602215CD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D7C201-C4ED-4521-9DB2-979AFFEB31A8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BF881B-B1DB-4E50-9214-9602215CD62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Система охранной сигнализации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Выполнила: Тюрина Алёна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Назначение и функции системы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выявление  </a:t>
            </a:r>
            <a:r>
              <a:rPr lang="ru-RU" dirty="0"/>
              <a:t>тревожных </a:t>
            </a:r>
            <a:r>
              <a:rPr lang="ru-RU" dirty="0" smtClean="0"/>
              <a:t>ситуаций, формирование </a:t>
            </a:r>
            <a:r>
              <a:rPr lang="ru-RU" dirty="0"/>
              <a:t>сигналов тревог;</a:t>
            </a:r>
            <a:endParaRPr lang="ru-RU" dirty="0" smtClean="0"/>
          </a:p>
          <a:p>
            <a:r>
              <a:rPr lang="ru-RU" dirty="0" smtClean="0"/>
              <a:t>выдачу  </a:t>
            </a:r>
            <a:r>
              <a:rPr lang="ru-RU" dirty="0"/>
              <a:t>информации о наличии  и  месте  возникновения  тревожных ситуациях на пульт сигнализации и внешний светозвуковой </a:t>
            </a:r>
            <a:r>
              <a:rPr lang="ru-RU" dirty="0" err="1"/>
              <a:t>оповещатель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доставку </a:t>
            </a:r>
            <a:r>
              <a:rPr lang="ru-RU" dirty="0"/>
              <a:t>извещения  о  тревожных ситуациях  в  охранные  структуры через оконечное устройство; </a:t>
            </a:r>
            <a:endParaRPr lang="ru-RU" dirty="0" smtClean="0"/>
          </a:p>
          <a:p>
            <a:r>
              <a:rPr lang="ru-RU" dirty="0" smtClean="0"/>
              <a:t>доставку </a:t>
            </a:r>
            <a:r>
              <a:rPr lang="ru-RU" dirty="0"/>
              <a:t>извещения о тревожных ситуациях, других событий  дозвоном  и  с  помощью SMS собственнику  и/или  в  охранные  структуры.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технические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/>
              <a:t>В состав системы </a:t>
            </a:r>
            <a:r>
              <a:rPr lang="ru-RU" sz="2800" dirty="0" smtClean="0"/>
              <a:t>входит:</a:t>
            </a:r>
          </a:p>
          <a:p>
            <a:r>
              <a:rPr lang="ru-RU" sz="2800" b="1" dirty="0"/>
              <a:t>ППКОП Астра-812М (со встроенным РПП</a:t>
            </a:r>
            <a:r>
              <a:rPr lang="ru-RU" sz="2800" b="1" dirty="0" smtClean="0"/>
              <a:t>)</a:t>
            </a:r>
          </a:p>
          <a:p>
            <a:r>
              <a:rPr lang="ru-RU" sz="2800" b="1" dirty="0"/>
              <a:t>GSM коммуникатор </a:t>
            </a:r>
            <a:r>
              <a:rPr lang="ru-RU" sz="2800" b="1" dirty="0" smtClean="0"/>
              <a:t>Астра-882 </a:t>
            </a:r>
            <a:r>
              <a:rPr lang="ru-RU" sz="2800" dirty="0"/>
              <a:t>Предназначен для передачи по каналам сотовой связи </a:t>
            </a:r>
            <a:r>
              <a:rPr lang="ru-RU" sz="2800" dirty="0" smtClean="0"/>
              <a:t>информации</a:t>
            </a:r>
          </a:p>
          <a:p>
            <a:r>
              <a:rPr lang="ru-RU" sz="2800" b="1" dirty="0" err="1" smtClean="0"/>
              <a:t>Извещатели</a:t>
            </a:r>
            <a:r>
              <a:rPr lang="ru-RU" sz="2800" b="1" dirty="0" smtClean="0"/>
              <a:t>  охранные </a:t>
            </a:r>
            <a:r>
              <a:rPr lang="ru-RU" sz="2800" b="1" dirty="0" err="1" smtClean="0"/>
              <a:t>магнитоконтактные</a:t>
            </a:r>
            <a:r>
              <a:rPr lang="ru-RU" sz="2800" b="1" dirty="0" smtClean="0"/>
              <a:t> «Астра-3321» </a:t>
            </a:r>
            <a:r>
              <a:rPr lang="ru-RU" sz="2800" dirty="0"/>
              <a:t>» используются для обнаружения проникновения на объект через периметр </a:t>
            </a:r>
            <a:endParaRPr lang="ru-RU" sz="2800" b="1" dirty="0" smtClean="0"/>
          </a:p>
          <a:p>
            <a:r>
              <a:rPr lang="ru-RU" sz="2800" b="1" dirty="0" err="1" smtClean="0"/>
              <a:t>Извещатели</a:t>
            </a:r>
            <a:r>
              <a:rPr lang="ru-RU" sz="2800" b="1" dirty="0" smtClean="0"/>
              <a:t> охранные поверхностные звуковые «Астра-6131» </a:t>
            </a:r>
            <a:r>
              <a:rPr lang="ru-RU" sz="2800" dirty="0"/>
              <a:t>используются для обнаружения проникновения через периметр по разбитию </a:t>
            </a:r>
            <a:r>
              <a:rPr lang="ru-RU" sz="2800" dirty="0" smtClean="0"/>
              <a:t>стекла</a:t>
            </a:r>
          </a:p>
          <a:p>
            <a:r>
              <a:rPr lang="ru-RU" b="1" dirty="0" err="1" smtClean="0"/>
              <a:t>Извещатели</a:t>
            </a:r>
            <a:r>
              <a:rPr lang="ru-RU" b="1" dirty="0" smtClean="0"/>
              <a:t>  охранные  объемные пассивные  </a:t>
            </a:r>
            <a:r>
              <a:rPr lang="ru-RU" b="1" dirty="0" err="1" smtClean="0"/>
              <a:t>радиоканальные</a:t>
            </a:r>
            <a:r>
              <a:rPr lang="ru-RU" b="1" dirty="0" smtClean="0"/>
              <a:t> «Астра-5131/5121» </a:t>
            </a:r>
            <a:r>
              <a:rPr lang="ru-RU" dirty="0" smtClean="0"/>
              <a:t>используются для обнаружения перемещения  внутри  помещений  по  фиксированию  движения с  защитой  от  перемещения животных.</a:t>
            </a:r>
          </a:p>
          <a:p>
            <a:endParaRPr lang="ru-RU" sz="2800" b="1" dirty="0" smtClean="0"/>
          </a:p>
          <a:p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технические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6200" b="1" dirty="0" err="1" smtClean="0"/>
              <a:t>Извещатели</a:t>
            </a:r>
            <a:r>
              <a:rPr lang="ru-RU" sz="6200" b="1" dirty="0" smtClean="0"/>
              <a:t>  охранные </a:t>
            </a:r>
            <a:r>
              <a:rPr lang="ru-RU" sz="6200" b="1" dirty="0" err="1" smtClean="0"/>
              <a:t>радиоканальные</a:t>
            </a:r>
            <a:r>
              <a:rPr lang="ru-RU" sz="6200" b="1" dirty="0" smtClean="0"/>
              <a:t>  мобильные РПДК Астра РИ-М </a:t>
            </a:r>
            <a:r>
              <a:rPr lang="ru-RU" sz="6200" dirty="0" smtClean="0"/>
              <a:t>используются для ручного включения сигнала тревоги и дистанционного управления системой.</a:t>
            </a:r>
          </a:p>
          <a:p>
            <a:r>
              <a:rPr lang="ru-RU" sz="6200" b="1" dirty="0" smtClean="0"/>
              <a:t>Световой  </a:t>
            </a:r>
            <a:r>
              <a:rPr lang="ru-RU" sz="6200" b="1" dirty="0" err="1" smtClean="0"/>
              <a:t>оповещатель</a:t>
            </a:r>
            <a:r>
              <a:rPr lang="ru-RU" sz="6200" b="1" dirty="0" smtClean="0"/>
              <a:t>  «Астра-10»  </a:t>
            </a:r>
            <a:r>
              <a:rPr lang="ru-RU" sz="6200" dirty="0" smtClean="0"/>
              <a:t>используется  для  визуального  контроля состояния системы снаружи квартиры.</a:t>
            </a:r>
          </a:p>
          <a:p>
            <a:r>
              <a:rPr lang="ru-RU" sz="6200" b="1" dirty="0" smtClean="0"/>
              <a:t>Источник вторичного электропитания Астра-712/0</a:t>
            </a:r>
            <a:r>
              <a:rPr lang="ru-RU" sz="6200" dirty="0" smtClean="0"/>
              <a:t>Обеспечивает  переход  на  питание  от  аккумулятора при исчезновении напряжения ~ 220В.</a:t>
            </a:r>
            <a:endParaRPr lang="ru-RU" sz="6200" b="1" dirty="0" smtClean="0"/>
          </a:p>
          <a:p>
            <a:r>
              <a:rPr lang="ru-RU" sz="6200" b="1" dirty="0" smtClean="0"/>
              <a:t>АКБ (аккумуляторная батарея)  </a:t>
            </a:r>
            <a:r>
              <a:rPr lang="ru-RU" sz="6200" dirty="0" smtClean="0"/>
              <a:t>7  А/ч,  используется  для  резервирования  питающего  напряжения  в случаях  выключения  сетевого  напряжения  220  В.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Работа </a:t>
            </a:r>
            <a:r>
              <a:rPr lang="ru-RU" b="1" dirty="0" smtClean="0"/>
              <a:t>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ППКОП  </a:t>
            </a:r>
            <a:r>
              <a:rPr lang="ru-RU" dirty="0"/>
              <a:t>контролирует  </a:t>
            </a:r>
            <a:r>
              <a:rPr lang="ru-RU" dirty="0" smtClean="0"/>
              <a:t>состояния </a:t>
            </a:r>
            <a:r>
              <a:rPr lang="ru-RU" dirty="0" err="1" smtClean="0"/>
              <a:t>извещателей</a:t>
            </a:r>
            <a:r>
              <a:rPr lang="ru-RU" dirty="0" smtClean="0"/>
              <a:t>  </a:t>
            </a:r>
            <a:r>
              <a:rPr lang="ru-RU" dirty="0"/>
              <a:t>и  брелоков,  </a:t>
            </a:r>
            <a:r>
              <a:rPr lang="ru-RU" dirty="0" smtClean="0"/>
              <a:t>управляет </a:t>
            </a:r>
            <a:r>
              <a:rPr lang="ru-RU" dirty="0"/>
              <a:t>системой в части постановки на охрану / снятия с охраны разделов в соответствии  с  полномочиями,  назначенными  ключам  ТМ  и  кодам.   </a:t>
            </a:r>
            <a:r>
              <a:rPr lang="ru-RU" dirty="0" err="1"/>
              <a:t>Извещатели</a:t>
            </a:r>
            <a:r>
              <a:rPr lang="ru-RU" dirty="0"/>
              <a:t>  регулярно  выдают  на  РПП  информацию  о  своем  состоянии  для  обеспечения  контроля связи с радиоустройствами. ППКОП  «Астра-812М» - центральное  устройство  в  системе,  собирает  и анализирует  информацию  от  источников  извещений,  выполняет  действия  по событиям в соответствии с настройками разделов и сценарием реагирования на них.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При  </a:t>
            </a:r>
            <a:r>
              <a:rPr lang="ru-RU" dirty="0"/>
              <a:t>получении  тревожного  извещения  срабатывают световой </a:t>
            </a:r>
            <a:r>
              <a:rPr lang="ru-RU" dirty="0" err="1"/>
              <a:t>оповещатель</a:t>
            </a:r>
            <a:r>
              <a:rPr lang="ru-RU" dirty="0"/>
              <a:t>,  встроенный  звуковой  сигнализатор  прибора,  производится  речевое  оповещение голосовым модулем ППКОП. Прибор «Астра-812М» по линии расширения передает сигнал на GSM коммуникатор «Астра-882».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Коммуникатор </a:t>
            </a:r>
            <a:r>
              <a:rPr lang="en-US" dirty="0" smtClean="0"/>
              <a:t>GSM</a:t>
            </a:r>
            <a:r>
              <a:rPr lang="ru-RU" dirty="0" smtClean="0"/>
              <a:t> </a:t>
            </a:r>
            <a:r>
              <a:rPr lang="ru-RU" dirty="0" smtClean="0"/>
              <a:t>«Астра 882»</a:t>
            </a:r>
            <a:endParaRPr lang="ru-RU" dirty="0"/>
          </a:p>
        </p:txBody>
      </p:sp>
      <p:pic>
        <p:nvPicPr>
          <p:cNvPr id="4" name="Содержимое 3" descr="Астра-882 GSM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76064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Радиобрелок</a:t>
            </a:r>
            <a:r>
              <a:rPr lang="ru-RU" dirty="0" smtClean="0"/>
              <a:t> РПДК «Астра РИ-М» </a:t>
            </a:r>
            <a:endParaRPr lang="ru-RU" dirty="0"/>
          </a:p>
        </p:txBody>
      </p:sp>
      <p:pic>
        <p:nvPicPr>
          <p:cNvPr id="4" name="Содержимое 3" descr="http://www.garantgroup.com/sysfiles/215_45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7737" y="1600200"/>
            <a:ext cx="470852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ППКОМ «Астра 812М»</a:t>
            </a:r>
            <a:endParaRPr lang="ru-RU" dirty="0"/>
          </a:p>
        </p:txBody>
      </p:sp>
      <p:pic>
        <p:nvPicPr>
          <p:cNvPr id="4" name="Содержимое 3" descr="http://www.teko.biz/upload/foto/foto_device_2012/Astra-812M__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032" y="1600200"/>
            <a:ext cx="659193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000" dirty="0" smtClean="0"/>
          </a:p>
          <a:p>
            <a:pPr algn="ctr">
              <a:buNone/>
            </a:pPr>
            <a:r>
              <a:rPr lang="ru-RU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Спасибо за внимание =)</a:t>
            </a:r>
            <a:endParaRPr lang="ru-RU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357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Система охранной сигнализации</vt:lpstr>
      <vt:lpstr>Назначение и функции системы </vt:lpstr>
      <vt:lpstr>Основные технические решения</vt:lpstr>
      <vt:lpstr>Основные технические решения</vt:lpstr>
      <vt:lpstr>Работа системы</vt:lpstr>
      <vt:lpstr>Коммуникатор GSM «Астра 882»</vt:lpstr>
      <vt:lpstr>Радиобрелок РПДК «Астра РИ-М» </vt:lpstr>
      <vt:lpstr>ППКОМ «Астра 812М»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охранной сигнализации</dc:title>
  <dc:creator>Алёна</dc:creator>
  <cp:lastModifiedBy>Алёна</cp:lastModifiedBy>
  <cp:revision>3</cp:revision>
  <dcterms:created xsi:type="dcterms:W3CDTF">2014-03-12T18:10:47Z</dcterms:created>
  <dcterms:modified xsi:type="dcterms:W3CDTF">2014-03-12T18:34:09Z</dcterms:modified>
</cp:coreProperties>
</file>