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7" r:id="rId8"/>
    <p:sldId id="269" r:id="rId9"/>
    <p:sldId id="262" r:id="rId10"/>
    <p:sldId id="261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34D-9B1C-4510-A97F-EA5F7A287CF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66D2-35DA-42E4-8273-8FA7C36605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34D-9B1C-4510-A97F-EA5F7A287CF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66D2-35DA-42E4-8273-8FA7C36605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34D-9B1C-4510-A97F-EA5F7A287CF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66D2-35DA-42E4-8273-8FA7C366051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34D-9B1C-4510-A97F-EA5F7A287CF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66D2-35DA-42E4-8273-8FA7C36605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34D-9B1C-4510-A97F-EA5F7A287CF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66D2-35DA-42E4-8273-8FA7C36605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34D-9B1C-4510-A97F-EA5F7A287CF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66D2-35DA-42E4-8273-8FA7C366051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34D-9B1C-4510-A97F-EA5F7A287CF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66D2-35DA-42E4-8273-8FA7C36605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34D-9B1C-4510-A97F-EA5F7A287CF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66D2-35DA-42E4-8273-8FA7C36605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34D-9B1C-4510-A97F-EA5F7A287CF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66D2-35DA-42E4-8273-8FA7C36605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34D-9B1C-4510-A97F-EA5F7A287CF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66D2-35DA-42E4-8273-8FA7C366051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34D-9B1C-4510-A97F-EA5F7A287CF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66D2-35DA-42E4-8273-8FA7C366051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2A3834D-9B1C-4510-A97F-EA5F7A287CF7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E7066D2-35DA-42E4-8273-8FA7C366051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7992888" cy="1001079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Системы безопасности.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877272"/>
            <a:ext cx="3200400" cy="4816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Выполнил: Шишкин В. В.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73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76954"/>
              </p:ext>
            </p:extLst>
          </p:nvPr>
        </p:nvGraphicFramePr>
        <p:xfrm>
          <a:off x="467866" y="1196752"/>
          <a:ext cx="8229600" cy="501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80389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Проводная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Беспроводная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Стоимость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Минимальная, Средняя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Средняя, Высокая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Помехоустойчивость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Высокая,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Максимальная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Низкая , Средняя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Защищённость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данных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Высокая, Максимальная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Надежность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Средняя, Высокая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Низкая, Средняя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Стоимость содержания.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Средняя, Высокая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МАХ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отдалённость датчиков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Низкая,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Средняя, Высокая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Обнаружение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неполадок/Установка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Длительно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время. (Восстановленные работы до 2 дней 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Быстро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(Датчики устанавливаются за 15 мин)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Интеграция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780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Таблица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сравнения</a:t>
            </a:r>
            <a:r>
              <a:rPr lang="ru-RU" sz="3600" dirty="0" smtClean="0"/>
              <a:t> систем безопасности</a:t>
            </a:r>
            <a:endParaRPr lang="ru-RU" sz="3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0" y="274638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7524328" y="6165304"/>
            <a:ext cx="43204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:\Users\Vitt\Desktop\Курсы Форс\wpid-oboi_kotenok_mashet_lapkoj_f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658271" cy="502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524328" y="6165304"/>
            <a:ext cx="43204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75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675467"/>
            <a:ext cx="7588365" cy="345069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 с функциями предупреждения (информирования) о проникновении на охраняемый объект или о возникновении задымления или пожара 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 активного противодействия чрезвычайным ситуациям.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Интегрированные ( Комбинированные ) системы безопасности.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Типы технических систем безопасности.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524328" y="6165304"/>
            <a:ext cx="43204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23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Пожарная сигнализация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предупреждающая о возникновении задымления или пожара и повышающая шансы на спасение людей и  имущества.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Охранная сигнализация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предупреждающая о проникновении или попытке проникновения на охраняемый объект,  так же о протечке воды, наличии опасных паров или газов.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Тревожная сигнализация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предназначена для быстрого вызова группы задержания при бандитском нападении или других противоправных действий.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 видеонаблюдения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дающая визуальную информацию на контролируемой территории.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 контроля и управления доступом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(СКУД), контролирующая и ограничивающая доступ сотрудников в помещения, а так же осуществляющая учет рабочего времени сотрудников.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Системы безопасности с функцией предупреждения (информирования).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524328" y="6165304"/>
            <a:ext cx="43204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5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автоматического пожаротушения.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 водяного пожаротушения.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 порошкового пожаротушения.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 газового пожаротушения.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 дымоудаления.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Системы безопасности активного противодействия чрезвычайным ситуациям.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524328" y="6165304"/>
            <a:ext cx="43204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52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Проводные системы.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Пример: Интегрированная система охраны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"Орион" 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КОДОС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Paradox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Digiplex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/EVO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ADEMCO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Интегрированные системы безопасности серии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«Рубеж»;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Интегрированная система охраны ИСО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777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Беспроводные системы.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Пример: ИСБ Стрелец-Интеграл.;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Visonic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серия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PowerG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™ (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PowerMaster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Беспроводные системы наблюдения –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LightInTheBox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ELDES EPIR охранная беспроводная GSM сигнализация;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Pyronix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Enforcer WE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WisDom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57250" indent="-514350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GSM.</a:t>
            </a:r>
          </a:p>
          <a:p>
            <a:pPr marL="800100" indent="-45720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Радио сигнал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Интегрированные системы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524328" y="6165304"/>
            <a:ext cx="43204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47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1800" dirty="0"/>
              <a:t>Приемно-контрольные устройства: </a:t>
            </a:r>
            <a:r>
              <a:rPr lang="ru-RU" sz="1800" dirty="0" smtClean="0"/>
              <a:t>РРОП-И(</a:t>
            </a:r>
            <a:r>
              <a:rPr lang="ru-RU" sz="1800" dirty="0"/>
              <a:t>Контроллер </a:t>
            </a:r>
            <a:r>
              <a:rPr lang="ru-RU" sz="1800" dirty="0" err="1"/>
              <a:t>радиоканальных</a:t>
            </a:r>
            <a:r>
              <a:rPr lang="ru-RU" sz="1800" dirty="0"/>
              <a:t> устройств</a:t>
            </a:r>
            <a:r>
              <a:rPr lang="ru-RU" sz="1800" dirty="0" smtClean="0"/>
              <a:t>); РРОП-М(</a:t>
            </a:r>
            <a:r>
              <a:rPr lang="ru-RU" sz="1800" dirty="0" err="1" smtClean="0"/>
              <a:t>радиорасширителей</a:t>
            </a:r>
            <a:r>
              <a:rPr lang="ru-RU" sz="1800" dirty="0" smtClean="0"/>
              <a:t> охранно-пожарный); </a:t>
            </a:r>
            <a:r>
              <a:rPr lang="ru-RU" sz="1800" dirty="0"/>
              <a:t>РРОП </a:t>
            </a:r>
            <a:r>
              <a:rPr lang="ru-RU" dirty="0" smtClean="0"/>
              <a:t>2</a:t>
            </a:r>
            <a:r>
              <a:rPr lang="ru-RU" sz="1800" dirty="0" smtClean="0"/>
              <a:t>(</a:t>
            </a:r>
            <a:r>
              <a:rPr lang="ru-RU" sz="1800" dirty="0"/>
              <a:t>Прибор приемно-контрольный охранно-пожарный (</a:t>
            </a:r>
            <a:r>
              <a:rPr lang="ru-RU" sz="1800" dirty="0" err="1"/>
              <a:t>радиорасширитель</a:t>
            </a:r>
            <a:r>
              <a:rPr lang="ru-RU" sz="1800" dirty="0" smtClean="0"/>
              <a:t>)).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/>
              <a:t>Устройства управления и </a:t>
            </a:r>
            <a:r>
              <a:rPr lang="ru-RU" sz="1800" dirty="0" smtClean="0"/>
              <a:t>индикации: РБУ(</a:t>
            </a:r>
            <a:r>
              <a:rPr lang="ru-RU" sz="1800" dirty="0" err="1"/>
              <a:t>Радиобрелок</a:t>
            </a:r>
            <a:r>
              <a:rPr lang="ru-RU" sz="1800" dirty="0"/>
              <a:t> управления</a:t>
            </a:r>
            <a:r>
              <a:rPr lang="ru-RU" sz="1800" dirty="0" smtClean="0"/>
              <a:t>); ПУЛ-Р(</a:t>
            </a:r>
            <a:r>
              <a:rPr lang="ru-RU" sz="1800" dirty="0"/>
              <a:t>Пульт управления локальный </a:t>
            </a:r>
            <a:r>
              <a:rPr lang="ru-RU" sz="1800" dirty="0" err="1"/>
              <a:t>радиоканальный</a:t>
            </a:r>
            <a:r>
              <a:rPr lang="ru-RU" sz="1800" dirty="0" smtClean="0"/>
              <a:t>); БУК-Р(</a:t>
            </a:r>
            <a:r>
              <a:rPr lang="ru-RU" sz="1800" dirty="0"/>
              <a:t>Блок управления и контроля </a:t>
            </a:r>
            <a:r>
              <a:rPr lang="ru-RU" sz="1800" dirty="0" err="1"/>
              <a:t>радиоканальный</a:t>
            </a:r>
            <a:r>
              <a:rPr lang="ru-RU" sz="1800" dirty="0" smtClean="0"/>
              <a:t>); ПУ-Р(</a:t>
            </a:r>
            <a:r>
              <a:rPr lang="ru-RU" sz="1800" dirty="0"/>
              <a:t>Пульт управления и программирования </a:t>
            </a:r>
            <a:r>
              <a:rPr lang="ru-RU" sz="1800" dirty="0" err="1"/>
              <a:t>радиоканальный</a:t>
            </a:r>
            <a:r>
              <a:rPr lang="ru-RU" sz="1800" dirty="0" smtClean="0"/>
              <a:t>); ПУП-Р(</a:t>
            </a:r>
            <a:r>
              <a:rPr lang="ru-RU" sz="1800" dirty="0"/>
              <a:t>Пульт управления пожарный </a:t>
            </a:r>
            <a:r>
              <a:rPr lang="ru-RU" sz="1800" dirty="0" err="1"/>
              <a:t>радиоканальный</a:t>
            </a:r>
            <a:r>
              <a:rPr lang="ru-RU" sz="1800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err="1"/>
              <a:t>Извещатели</a:t>
            </a:r>
            <a:r>
              <a:rPr lang="ru-RU" sz="1800" dirty="0"/>
              <a:t> пожарные </a:t>
            </a:r>
            <a:r>
              <a:rPr lang="ru-RU" sz="1800" dirty="0" err="1"/>
              <a:t>радиоканальные</a:t>
            </a:r>
            <a:r>
              <a:rPr lang="ru-RU" sz="1800" dirty="0"/>
              <a:t>: АВРОРА-Д</a:t>
            </a:r>
            <a:r>
              <a:rPr lang="en-US" sz="1800" dirty="0"/>
              <a:t>C</a:t>
            </a:r>
            <a:r>
              <a:rPr lang="ru-RU" sz="1800" dirty="0" smtClean="0"/>
              <a:t>Р, АВРОРА-ДР, АВРОРА-ДТР, АВРОРА-ТР,-ДОР, ИПР-Р,АМУР-Р.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err="1"/>
              <a:t>Извещатели</a:t>
            </a:r>
            <a:r>
              <a:rPr lang="ru-RU" sz="1800" dirty="0"/>
              <a:t> </a:t>
            </a:r>
            <a:r>
              <a:rPr lang="ru-RU" sz="1800" dirty="0" smtClean="0"/>
              <a:t>охранные: ИКАР-Р,ИКАР-ШМР, ИКАР-ШР, ИКАР-5Р, </a:t>
            </a:r>
            <a:r>
              <a:rPr lang="ru-RU" sz="1800" dirty="0" err="1" smtClean="0"/>
              <a:t>СтОп</a:t>
            </a:r>
            <a:r>
              <a:rPr lang="ru-RU" sz="1800" dirty="0" smtClean="0"/>
              <a:t> </a:t>
            </a:r>
            <a:r>
              <a:rPr lang="en-US" sz="1800" dirty="0"/>
              <a:t>-</a:t>
            </a:r>
            <a:r>
              <a:rPr lang="en-US" sz="1800" dirty="0" smtClean="0"/>
              <a:t>BX-80R, </a:t>
            </a:r>
            <a:r>
              <a:rPr lang="ru-RU" sz="1800" dirty="0" err="1"/>
              <a:t>СтОп</a:t>
            </a:r>
            <a:r>
              <a:rPr lang="ru-RU" sz="1800" dirty="0"/>
              <a:t> </a:t>
            </a:r>
            <a:r>
              <a:rPr lang="en-US" sz="1800" dirty="0" smtClean="0"/>
              <a:t>–VX-402R,</a:t>
            </a:r>
            <a:r>
              <a:rPr lang="ru-RU" sz="1800" dirty="0" smtClean="0"/>
              <a:t> РИГ.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smtClean="0"/>
              <a:t>Оповещение: СИРЕНА-Р, ТАБЛО-Р, ОРФЕЙ-Р.</a:t>
            </a:r>
            <a:endParaRPr lang="ru-RU" sz="1800" dirty="0"/>
          </a:p>
          <a:p>
            <a:pPr marL="457200" indent="-457200">
              <a:buFont typeface="+mj-lt"/>
              <a:buAutoNum type="arabicPeriod"/>
            </a:pPr>
            <a:r>
              <a:rPr lang="ru-RU" sz="1800" dirty="0"/>
              <a:t>Беспроводная система персонального оповещения </a:t>
            </a:r>
            <a:r>
              <a:rPr lang="ru-RU" sz="1800" dirty="0" smtClean="0"/>
              <a:t>Браслет-Р </a:t>
            </a:r>
            <a:r>
              <a:rPr lang="ru-RU" sz="1600" dirty="0" smtClean="0"/>
              <a:t>(</a:t>
            </a:r>
            <a:r>
              <a:rPr lang="ru-RU" sz="1600" dirty="0" err="1" smtClean="0"/>
              <a:t>исп</a:t>
            </a:r>
            <a:r>
              <a:rPr lang="ru-RU" sz="1600" dirty="0" smtClean="0"/>
              <a:t> 1, исп2 , </a:t>
            </a:r>
            <a:r>
              <a:rPr lang="ru-RU" sz="1600" dirty="0" err="1" smtClean="0"/>
              <a:t>исп</a:t>
            </a:r>
            <a:r>
              <a:rPr lang="ru-RU" sz="1600" dirty="0" smtClean="0"/>
              <a:t> 3)</a:t>
            </a:r>
            <a:endParaRPr lang="ru-RU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1800" dirty="0"/>
              <a:t>Блоки </a:t>
            </a:r>
            <a:r>
              <a:rPr lang="ru-RU" sz="1800" dirty="0" smtClean="0"/>
              <a:t>исполнительные ИБ-Р(исп.1, исп.2, исп.3)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smtClean="0"/>
              <a:t>Технологические детекторы </a:t>
            </a:r>
            <a:r>
              <a:rPr lang="ru-RU" sz="1800" dirty="0" err="1" smtClean="0"/>
              <a:t>радиоканальные</a:t>
            </a:r>
            <a:r>
              <a:rPr lang="ru-RU" sz="1800" dirty="0" smtClean="0"/>
              <a:t>: ВОДА-Р(Детектор протечки воды), </a:t>
            </a:r>
            <a:r>
              <a:rPr lang="en-US" sz="1800" dirty="0" smtClean="0"/>
              <a:t>HC220B </a:t>
            </a:r>
            <a:r>
              <a:rPr lang="ru-RU" sz="1800" dirty="0"/>
              <a:t> (Кран с </a:t>
            </a:r>
            <a:r>
              <a:rPr lang="ru-RU" sz="1800" dirty="0" err="1"/>
              <a:t>элетроприводом</a:t>
            </a:r>
            <a:r>
              <a:rPr lang="ru-RU" sz="1800" dirty="0"/>
              <a:t>), </a:t>
            </a:r>
            <a:r>
              <a:rPr lang="ru-RU" sz="1800" dirty="0" smtClean="0"/>
              <a:t>ГРАДУС–Р (Температурный детектор)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Состав </a:t>
            </a:r>
            <a:r>
              <a:rPr lang="ru-RU" dirty="0" smtClean="0"/>
              <a:t>беспроводной ИСБ «Стрелец интеграл»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72400" y="6345324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524328" y="6345324"/>
            <a:ext cx="43204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3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41712" y="332656"/>
            <a:ext cx="4330824" cy="7144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«Стрелец»</a:t>
            </a:r>
            <a:endParaRPr lang="ru-RU" dirty="0"/>
          </a:p>
        </p:txBody>
      </p:sp>
      <p:pic>
        <p:nvPicPr>
          <p:cNvPr id="1026" name="Picture 2" descr="C:\Users\Vitt\Desktop\Курсы Форс\st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38329"/>
            <a:ext cx="8928992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524328" y="6165304"/>
            <a:ext cx="43204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4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4056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Сетевые контроллеры и блоки индикации и управления: </a:t>
            </a:r>
            <a:r>
              <a:rPr lang="ru-RU" dirty="0" smtClean="0"/>
              <a:t>С2000 (</a:t>
            </a:r>
            <a:r>
              <a:rPr lang="ru-RU" dirty="0"/>
              <a:t>Пульт контроля и управления охранно-пожарный</a:t>
            </a:r>
            <a:r>
              <a:rPr lang="ru-RU" dirty="0" smtClean="0"/>
              <a:t>), С2000-КС, С2000-БИ, С2000М,С2000-</a:t>
            </a:r>
            <a:r>
              <a:rPr lang="en-US" dirty="0" smtClean="0"/>
              <a:t>K</a:t>
            </a:r>
            <a:r>
              <a:rPr lang="ru-RU" dirty="0" smtClean="0"/>
              <a:t>, С2000-БКИ.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Преобразователи </a:t>
            </a:r>
            <a:r>
              <a:rPr lang="ru-RU" dirty="0" smtClean="0"/>
              <a:t>интерфейсов: С2000-</a:t>
            </a:r>
            <a:r>
              <a:rPr lang="en-US" dirty="0" smtClean="0"/>
              <a:t>Ethernet</a:t>
            </a:r>
            <a:r>
              <a:rPr lang="ru-RU" dirty="0" smtClean="0"/>
              <a:t>, С2000-ПИ, С2000-</a:t>
            </a:r>
            <a:r>
              <a:rPr lang="en-US" dirty="0" smtClean="0"/>
              <a:t>USB</a:t>
            </a:r>
            <a:r>
              <a:rPr lang="ru-RU" dirty="0" smtClean="0"/>
              <a:t>, С2000-РПИ, ПИ-ГР, </a:t>
            </a:r>
            <a:r>
              <a:rPr lang="en-US" dirty="0" smtClean="0"/>
              <a:t>USB-RS485, USB-RS232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Приемно-контрольные охранно-пожарные </a:t>
            </a:r>
            <a:r>
              <a:rPr lang="ru-RU" dirty="0" smtClean="0"/>
              <a:t>приборы: СИГНАЛ-20 ,</a:t>
            </a:r>
            <a:r>
              <a:rPr lang="ru-RU" dirty="0"/>
              <a:t> </a:t>
            </a:r>
            <a:r>
              <a:rPr lang="ru-RU" dirty="0" smtClean="0"/>
              <a:t>СИГНАЛ-20П, СИГНАЛ-20М, С2000-4.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Приборы речевого </a:t>
            </a:r>
            <a:r>
              <a:rPr lang="ru-RU" dirty="0" smtClean="0"/>
              <a:t>оповещения: РУПОР,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Контроллер доступа "С2000-2, С2000-2 исп. 01" 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Считыватели бесконтактных </a:t>
            </a:r>
            <a:r>
              <a:rPr lang="ru-RU" dirty="0"/>
              <a:t>пластиковых </a:t>
            </a:r>
            <a:r>
              <a:rPr lang="ru-RU" dirty="0" smtClean="0"/>
              <a:t>карточек: </a:t>
            </a:r>
            <a:r>
              <a:rPr lang="ru-RU" dirty="0"/>
              <a:t>С2000-</a:t>
            </a:r>
            <a:r>
              <a:rPr lang="en-US" dirty="0" smtClean="0"/>
              <a:t>Proxy</a:t>
            </a:r>
            <a:r>
              <a:rPr lang="ru-RU" dirty="0" smtClean="0"/>
              <a:t>, </a:t>
            </a:r>
            <a:r>
              <a:rPr lang="ru-RU" dirty="0"/>
              <a:t>С2000-</a:t>
            </a:r>
            <a:r>
              <a:rPr lang="en-US" dirty="0" smtClean="0"/>
              <a:t>Proxy</a:t>
            </a:r>
            <a:r>
              <a:rPr lang="ru-RU" dirty="0" smtClean="0"/>
              <a:t> </a:t>
            </a:r>
            <a:r>
              <a:rPr lang="en-US" dirty="0" smtClean="0"/>
              <a:t>H</a:t>
            </a:r>
            <a:r>
              <a:rPr lang="ru-RU" dirty="0" smtClean="0"/>
              <a:t>, </a:t>
            </a:r>
            <a:r>
              <a:rPr lang="en-US" dirty="0" smtClean="0"/>
              <a:t>Proxy</a:t>
            </a:r>
            <a:r>
              <a:rPr lang="ru-RU" dirty="0" smtClean="0"/>
              <a:t>-2А, </a:t>
            </a:r>
            <a:r>
              <a:rPr lang="en-US" dirty="0" smtClean="0"/>
              <a:t>Proxy</a:t>
            </a:r>
            <a:r>
              <a:rPr lang="ru-RU" dirty="0" smtClean="0"/>
              <a:t>-</a:t>
            </a:r>
            <a:r>
              <a:rPr lang="en-US" dirty="0" smtClean="0"/>
              <a:t> Long, ProxyH-1000.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/>
              <a:t>Система </a:t>
            </a:r>
            <a:r>
              <a:rPr lang="ru-RU" i="1" dirty="0"/>
              <a:t>передачи извещений "СПИ-2000А"</a:t>
            </a:r>
            <a:r>
              <a:rPr lang="ru-RU" dirty="0"/>
              <a:t> в составе:</a:t>
            </a:r>
            <a:br>
              <a:rPr lang="ru-RU" dirty="0"/>
            </a:br>
            <a:r>
              <a:rPr lang="ru-RU" dirty="0"/>
              <a:t>контроллер двухпроводной линии связи </a:t>
            </a:r>
            <a:r>
              <a:rPr lang="ru-RU" dirty="0" smtClean="0"/>
              <a:t>«С2000-КДЛ«,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адресные расширители С2000-АР1, С2000-АР2, С2000-АР8.</a:t>
            </a: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/>
              <a:t>Адресные </a:t>
            </a:r>
            <a:r>
              <a:rPr lang="ru-RU" i="1" dirty="0" err="1" smtClean="0"/>
              <a:t>извещатели</a:t>
            </a:r>
            <a:r>
              <a:rPr lang="ru-RU" i="1" dirty="0" smtClean="0"/>
              <a:t>: </a:t>
            </a:r>
            <a:br>
              <a:rPr lang="ru-RU" i="1" dirty="0" smtClean="0"/>
            </a:br>
            <a:r>
              <a:rPr lang="ru-RU" i="1" dirty="0" smtClean="0"/>
              <a:t>-</a:t>
            </a:r>
            <a:r>
              <a:rPr lang="ru-RU" dirty="0" smtClean="0"/>
              <a:t>охранный </a:t>
            </a:r>
            <a:r>
              <a:rPr lang="ru-RU" dirty="0"/>
              <a:t>объемный оптико-электронный инфракрасный пассивный </a:t>
            </a:r>
            <a:r>
              <a:rPr lang="ru-RU" dirty="0" smtClean="0"/>
              <a:t>С2000-ИК,</a:t>
            </a:r>
            <a:br>
              <a:rPr lang="ru-RU" dirty="0" smtClean="0"/>
            </a:br>
            <a:r>
              <a:rPr lang="ru-RU" dirty="0" smtClean="0"/>
              <a:t>-оптико-электронный </a:t>
            </a:r>
            <a:r>
              <a:rPr lang="ru-RU" dirty="0"/>
              <a:t>поверхностный </a:t>
            </a:r>
            <a:r>
              <a:rPr lang="ru-RU" dirty="0" smtClean="0"/>
              <a:t>С2000-ШИК, </a:t>
            </a:r>
            <a:br>
              <a:rPr lang="ru-RU" dirty="0" smtClean="0"/>
            </a:br>
            <a:r>
              <a:rPr lang="ru-RU" dirty="0" smtClean="0"/>
              <a:t>-охранный </a:t>
            </a:r>
            <a:r>
              <a:rPr lang="ru-RU" dirty="0"/>
              <a:t>акустический </a:t>
            </a:r>
            <a:r>
              <a:rPr lang="ru-RU" dirty="0" smtClean="0"/>
              <a:t>С2000-СТ,</a:t>
            </a:r>
            <a:br>
              <a:rPr lang="ru-RU" dirty="0" smtClean="0"/>
            </a:br>
            <a:r>
              <a:rPr lang="ru-RU" dirty="0" smtClean="0"/>
              <a:t>-охранный </a:t>
            </a:r>
            <a:r>
              <a:rPr lang="ru-RU" dirty="0" err="1"/>
              <a:t>магнитоконтактный</a:t>
            </a:r>
            <a:r>
              <a:rPr lang="ru-RU" dirty="0"/>
              <a:t> </a:t>
            </a:r>
            <a:r>
              <a:rPr lang="ru-RU" dirty="0" smtClean="0"/>
              <a:t>С2000-СМК,  </a:t>
            </a:r>
            <a:br>
              <a:rPr lang="ru-RU" dirty="0" smtClean="0"/>
            </a:br>
            <a:r>
              <a:rPr lang="ru-RU" dirty="0" smtClean="0"/>
              <a:t>-пожарный </a:t>
            </a:r>
            <a:r>
              <a:rPr lang="ru-RU" dirty="0"/>
              <a:t>дымовой оптико-электронный </a:t>
            </a:r>
            <a:r>
              <a:rPr lang="ru-RU" dirty="0" smtClean="0"/>
              <a:t>ДИП-34А, </a:t>
            </a:r>
            <a:br>
              <a:rPr lang="ru-RU" dirty="0" smtClean="0"/>
            </a:br>
            <a:r>
              <a:rPr lang="ru-RU" dirty="0" smtClean="0"/>
              <a:t>-пожарный </a:t>
            </a:r>
            <a:r>
              <a:rPr lang="ru-RU" dirty="0"/>
              <a:t>тепловой максимально-дифференциальный с измерением температуры </a:t>
            </a:r>
            <a:r>
              <a:rPr lang="ru-RU" dirty="0" smtClean="0"/>
              <a:t>адресный С2000-ИП,</a:t>
            </a:r>
            <a:br>
              <a:rPr lang="ru-RU" dirty="0" smtClean="0"/>
            </a:br>
            <a:r>
              <a:rPr lang="ru-RU" dirty="0" smtClean="0"/>
              <a:t>-пожарный </a:t>
            </a:r>
            <a:r>
              <a:rPr lang="ru-RU" dirty="0"/>
              <a:t>ручной адресный ИП 513-3А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63272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 проводной системы «Орион»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524328" y="6165304"/>
            <a:ext cx="43204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5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itt\Desktop\Курсы Форс\orion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88640"/>
            <a:ext cx="8778605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524328" y="6165304"/>
            <a:ext cx="43204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6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535</TotalTime>
  <Words>508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Системы безопасности.</vt:lpstr>
      <vt:lpstr>Типы технических систем безопасности.</vt:lpstr>
      <vt:lpstr>Системы безопасности с функцией предупреждения (информирования).</vt:lpstr>
      <vt:lpstr>Системы безопасности активного противодействия чрезвычайным ситуациям.</vt:lpstr>
      <vt:lpstr>Интегрированные системы безопасности.</vt:lpstr>
      <vt:lpstr>Состав беспроводной ИСБ «Стрелец интеграл»</vt:lpstr>
      <vt:lpstr>«Стрелец»</vt:lpstr>
      <vt:lpstr>Состав проводной системы «Орион»</vt:lpstr>
      <vt:lpstr>Презентация PowerPoint</vt:lpstr>
      <vt:lpstr>Таблица сравнения систем безопасности</vt:lpstr>
      <vt:lpstr>Спасибо за внимание.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технических систем безопасности.</dc:title>
  <dc:creator>Пользователь Windows</dc:creator>
  <cp:lastModifiedBy>Пользователь Windows</cp:lastModifiedBy>
  <cp:revision>31</cp:revision>
  <dcterms:created xsi:type="dcterms:W3CDTF">2014-03-01T19:32:42Z</dcterms:created>
  <dcterms:modified xsi:type="dcterms:W3CDTF">2014-03-16T10:40:59Z</dcterms:modified>
</cp:coreProperties>
</file>