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Система контроля и управления доступом «</a:t>
            </a:r>
            <a:r>
              <a:rPr lang="ru-RU" b="1" dirty="0" err="1"/>
              <a:t>Интегра</a:t>
            </a:r>
            <a:r>
              <a:rPr lang="ru-RU" b="1" dirty="0"/>
              <a:t>-СКД»</a:t>
            </a:r>
          </a:p>
        </p:txBody>
      </p:sp>
    </p:spTree>
    <p:extLst>
      <p:ext uri="{BB962C8B-B14F-4D97-AF65-F5344CB8AC3E}">
        <p14:creationId xmlns:p14="http://schemas.microsoft.com/office/powerpoint/2010/main" val="32389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технические характеристики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-  Количество пользователей – не ограничено;</a:t>
            </a:r>
          </a:p>
          <a:p>
            <a:pPr marL="0" indent="0">
              <a:buNone/>
            </a:pPr>
            <a:r>
              <a:rPr lang="ru-RU" sz="1800" dirty="0"/>
              <a:t>-  Количество дверей, оснащенных контроллерами доступа – до 255 на один коммуникационный порт ПК с   пользованием  повторителей или до 16 без повторителей;</a:t>
            </a:r>
          </a:p>
          <a:p>
            <a:pPr marL="0" indent="0">
              <a:buNone/>
            </a:pPr>
            <a:r>
              <a:rPr lang="ru-RU" sz="1800" dirty="0"/>
              <a:t>-   Количество  турникетов в  системе  –  до  255  на  один  коммуникационный  порт  ПК  с  использованием повторителей   или до 16 без повторителей;</a:t>
            </a:r>
          </a:p>
          <a:p>
            <a:pPr marL="0" indent="0">
              <a:buNone/>
            </a:pPr>
            <a:r>
              <a:rPr lang="ru-RU" sz="1800" dirty="0"/>
              <a:t>-   Идентификация  личности  по индивидуальному  бесконтактному  пропуску,  личному  коду, видеоизображению   пользователя;</a:t>
            </a:r>
          </a:p>
          <a:p>
            <a:pPr marL="0" indent="0">
              <a:buNone/>
            </a:pPr>
            <a:r>
              <a:rPr lang="ru-RU" sz="1800" dirty="0" smtClean="0"/>
              <a:t>Автоматизированная</a:t>
            </a:r>
            <a:r>
              <a:rPr lang="ru-RU" sz="1800" dirty="0"/>
              <a:t>  постановка/снятие  охраняемых  зон  с  охраны  с  использованием  централизованной, местной тактики;</a:t>
            </a:r>
          </a:p>
          <a:p>
            <a:pPr marL="0" indent="0">
              <a:buNone/>
            </a:pPr>
            <a:r>
              <a:rPr lang="ru-RU" sz="1800" dirty="0"/>
              <a:t>-  Автоматизация выдачи и учета постоянных, временных и разовых пропусков, хранение   информации об их владельце в базе данных;</a:t>
            </a:r>
          </a:p>
          <a:p>
            <a:pPr marL="0" indent="0">
              <a:buNone/>
            </a:pPr>
            <a:r>
              <a:rPr lang="ru-RU" sz="1800" dirty="0"/>
              <a:t>-   Количество графиков доступа - до 128; зон доступа – до 8;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278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АВТОМАТИЧЕСКАЯ РЕГИСТРАЦИЯ ДОКУМЕНТОВ ДЛЯ СКУД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8326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Модуль предназначен для автоматизации процесса ввода и обработки документов, удостоверяющих личность </a:t>
            </a:r>
            <a:endParaRPr lang="ru-RU" dirty="0"/>
          </a:p>
        </p:txBody>
      </p:sp>
      <p:pic>
        <p:nvPicPr>
          <p:cNvPr id="2050" name="Picture 2" descr="D:\Универ\Управление доступом\pa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186" y="2836197"/>
            <a:ext cx="397253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78904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-Идентификация</a:t>
            </a:r>
          </a:p>
          <a:p>
            <a:r>
              <a:rPr lang="ru-RU" sz="2800" dirty="0"/>
              <a:t>-Запрет двойного прохода</a:t>
            </a:r>
          </a:p>
          <a:p>
            <a:r>
              <a:rPr lang="ru-RU" sz="2800" dirty="0"/>
              <a:t>-Регистрация и архивирование событий</a:t>
            </a:r>
          </a:p>
          <a:p>
            <a:r>
              <a:rPr lang="ru-RU" sz="2800" dirty="0"/>
              <a:t>-Автоматизированный учет рабочего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3605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smtClean="0"/>
              <a:t>Интеграция : </a:t>
            </a:r>
          </a:p>
          <a:p>
            <a:pPr>
              <a:buFontTx/>
              <a:buChar char="-"/>
            </a:pPr>
            <a:r>
              <a:rPr lang="ru-RU" sz="4000" b="1" dirty="0" smtClean="0"/>
              <a:t>АВТОМАТИЗАЦИЯ  </a:t>
            </a:r>
            <a:r>
              <a:rPr lang="ru-RU" sz="4000" b="1" dirty="0"/>
              <a:t>БЕЗНАЛИЧНЫХ  </a:t>
            </a:r>
            <a:r>
              <a:rPr lang="ru-RU" sz="4000" b="1" dirty="0" smtClean="0"/>
              <a:t>РАСЧЕТОВ</a:t>
            </a:r>
          </a:p>
          <a:p>
            <a:pPr>
              <a:buFontTx/>
              <a:buChar char="-"/>
            </a:pPr>
            <a:r>
              <a:rPr lang="ru-RU" sz="4000" b="1" dirty="0"/>
              <a:t> ИНТЕГРАЦИЯ  С  СИСТЕМАМИ  </a:t>
            </a:r>
            <a:r>
              <a:rPr lang="ru-RU" sz="4000" b="1" dirty="0" smtClean="0"/>
              <a:t>ВИДЕОНАБЛЮДЕНИЯ</a:t>
            </a:r>
          </a:p>
          <a:p>
            <a:pPr>
              <a:buFontTx/>
              <a:buChar char="-"/>
            </a:pPr>
            <a:r>
              <a:rPr lang="ru-RU" sz="4000" b="1" dirty="0"/>
              <a:t>ИНТЕГРАЦИЯ  С  СИСТЕМОЙ  ПОЖАРНОЙ  </a:t>
            </a:r>
            <a:r>
              <a:rPr lang="ru-RU" sz="4000" b="1" dirty="0" smtClean="0"/>
              <a:t>СИГНАЛИЗАЦИИ</a:t>
            </a:r>
          </a:p>
          <a:p>
            <a:pPr>
              <a:buFontTx/>
              <a:buChar char="-"/>
            </a:pPr>
            <a:r>
              <a:rPr lang="ru-RU" sz="4000" b="1" dirty="0"/>
              <a:t>ИНТЕГРАЦИЯ  С  СИСТЕМАМИ  ЖИЗНЕОБЕСПЕЧЕНИЯ  </a:t>
            </a:r>
            <a:r>
              <a:rPr lang="ru-RU" sz="4000" b="1" dirty="0" smtClean="0"/>
              <a:t>ОБЪЕКТА</a:t>
            </a:r>
          </a:p>
        </p:txBody>
      </p:sp>
    </p:spTree>
    <p:extLst>
      <p:ext uri="{BB962C8B-B14F-4D97-AF65-F5344CB8AC3E}">
        <p14:creationId xmlns:p14="http://schemas.microsoft.com/office/powerpoint/2010/main" val="38463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нивер\Управление доступом\pigrschitkon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15" y="3645024"/>
            <a:ext cx="347662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Универ\Управление доступом\sch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700" y="3631144"/>
            <a:ext cx="347662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sz="2000" dirty="0"/>
              <a:t>КОНТРОЛЬ  И  УПРАВЛЕНИЕ  СИСТЕМОЙ</a:t>
            </a:r>
            <a:br>
              <a:rPr lang="ru-RU" sz="2000" dirty="0"/>
            </a:br>
            <a:r>
              <a:rPr lang="ru-RU" sz="2000" dirty="0"/>
              <a:t>Система может функционировать в двух режимах: сетевой режим и автономный режим работы контроллера (например, при отключении компьютера, при нарушении связи между контроллером и компьютером). Сетевая версия позволяет вести централизованное наблюдение над точками прохода, выдавать тревожные сообщения соответствующим службам и осуществлять дистанционное управление (например, прямо с рабочего места дежурного оператора блокировать и открывать двери).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334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195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Универ\Управление доступом\4545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759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Назначение: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Система обеспечивает дистанционное централизованное наблюдение, гибкое управление доступом в различные помещения объекта, разграничение прав доступа, учет рабочего времени, составление подробных статистических отчетов и табелей, сканирование различных видов документов для оформления пропусков, а также возможность организации питания сотрудников и безналичных расчетов с использованием пропусков СКД.</a:t>
            </a:r>
          </a:p>
        </p:txBody>
      </p:sp>
    </p:spTree>
    <p:extLst>
      <p:ext uri="{BB962C8B-B14F-4D97-AF65-F5344CB8AC3E}">
        <p14:creationId xmlns:p14="http://schemas.microsoft.com/office/powerpoint/2010/main" val="22968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Функциональные возможности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-Автоматизированный ввод документов, удостоверяющих личность, распознавание текстовой и выделение графической информации;</a:t>
            </a:r>
          </a:p>
          <a:p>
            <a:pPr marL="0" indent="0">
              <a:buNone/>
            </a:pPr>
            <a:r>
              <a:rPr lang="ru-RU" dirty="0"/>
              <a:t>-Создание и редактирование шаблонов для пропусков;</a:t>
            </a:r>
          </a:p>
          <a:p>
            <a:pPr marL="0" indent="0">
              <a:buNone/>
            </a:pPr>
            <a:r>
              <a:rPr lang="ru-RU" dirty="0"/>
              <a:t>-Обеспечение запрета повторного прохода (</a:t>
            </a:r>
            <a:r>
              <a:rPr lang="ru-RU" dirty="0" err="1"/>
              <a:t>anti-passback</a:t>
            </a:r>
            <a:r>
              <a:rPr lang="ru-RU" dirty="0"/>
              <a:t>) на аппаратном уровне;</a:t>
            </a:r>
          </a:p>
          <a:p>
            <a:pPr marL="0" indent="0">
              <a:buNone/>
            </a:pPr>
            <a:r>
              <a:rPr lang="ru-RU" dirty="0"/>
              <a:t>-Поддержка на аппаратном уровне сменных и недельных графиков, временных карт;</a:t>
            </a:r>
          </a:p>
          <a:p>
            <a:pPr marL="0" indent="0">
              <a:buNone/>
            </a:pPr>
            <a:r>
              <a:rPr lang="ru-RU" dirty="0"/>
              <a:t>-Автоматизированная выдача пропусков и регистрация пользователей;</a:t>
            </a:r>
          </a:p>
          <a:p>
            <a:pPr marL="0" indent="0">
              <a:buNone/>
            </a:pPr>
            <a:r>
              <a:rPr lang="ru-RU" dirty="0"/>
              <a:t>-Доступ в помещение по правилу «2-х лиц»;</a:t>
            </a:r>
          </a:p>
          <a:p>
            <a:pPr marL="0" indent="0">
              <a:buNone/>
            </a:pPr>
            <a:r>
              <a:rPr lang="ru-RU" dirty="0"/>
              <a:t>-Регистрация всех событий в системном журнале;</a:t>
            </a:r>
          </a:p>
          <a:p>
            <a:pPr marL="0" indent="0">
              <a:buNone/>
            </a:pPr>
            <a:r>
              <a:rPr lang="ru-RU" dirty="0"/>
              <a:t>-Ведение табельного учета сотрудников с выдачей результата в виде формы Т-13 и др.;</a:t>
            </a:r>
          </a:p>
          <a:p>
            <a:pPr marL="0" indent="0">
              <a:buNone/>
            </a:pPr>
            <a:r>
              <a:rPr lang="ru-RU" dirty="0"/>
              <a:t>-Автоматизация безналичных расчетов в столовых;</a:t>
            </a:r>
          </a:p>
          <a:p>
            <a:pPr marL="0" indent="0">
              <a:buNone/>
            </a:pPr>
            <a:r>
              <a:rPr lang="ru-RU" dirty="0"/>
              <a:t>-Интеграция с системами видеонаблюдения;</a:t>
            </a:r>
          </a:p>
          <a:p>
            <a:pPr marL="0" indent="0">
              <a:buNone/>
            </a:pPr>
            <a:r>
              <a:rPr lang="ru-RU" dirty="0"/>
              <a:t>-Интеграция с системой охранно-пожарной сигнализации.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8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Характеристики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/>
              <a:t>-Дистанционный контроль и управление системой;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-Сетевой и автономный режимы работы;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-Количество пользователей – не ограничено;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-Количество точек прохода – не ограничено;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-Контроллер доступа – сетевой, универсальный, конфигурируется с компьютера по сети (сертификат соответствия RU.ME20.A01627, ГОСТ Р 51241-98 от 19.05.02);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-Объем энергонезависимой памяти контроллера - 5100 событий + 5300 идентификаторов (дверной); 20000 событий + 22000 идентификаторов (турникетный);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-Количество временных графиков – 128;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/>
              <a:t>-Количество временных зон графика – 8.</a:t>
            </a:r>
          </a:p>
        </p:txBody>
      </p:sp>
    </p:spTree>
    <p:extLst>
      <p:ext uri="{BB962C8B-B14F-4D97-AF65-F5344CB8AC3E}">
        <p14:creationId xmlns:p14="http://schemas.microsoft.com/office/powerpoint/2010/main" val="180808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средства системы: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Система  контроля  и  управления  доступом  «</a:t>
            </a:r>
            <a:r>
              <a:rPr lang="ru-RU" dirty="0" err="1"/>
              <a:t>Integra</a:t>
            </a:r>
            <a:r>
              <a:rPr lang="ru-RU" dirty="0"/>
              <a:t>-ACS»  построена  на  основе  сети  контроллеров, подключаемых к компьютеру. Связь с контроллерами осуществляется через конвертер интерфейса, который подключается к  последовательному порту компьютера</a:t>
            </a:r>
            <a:r>
              <a:rPr lang="ru-RU" dirty="0" smtClean="0"/>
              <a:t>. Максимальное </a:t>
            </a:r>
            <a:r>
              <a:rPr lang="ru-RU" dirty="0"/>
              <a:t>количество контроллеров на один последовательный порт - 255. Длина магистрали - до 1200 м. В качестве исполнительных устройств в системе могут использоваться электромагнитные  и электромеханические замки, турникеты и шлагбаумы.</a:t>
            </a:r>
          </a:p>
        </p:txBody>
      </p:sp>
    </p:spTree>
    <p:extLst>
      <p:ext uri="{BB962C8B-B14F-4D97-AF65-F5344CB8AC3E}">
        <p14:creationId xmlns:p14="http://schemas.microsoft.com/office/powerpoint/2010/main" val="35316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Состав системы: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Как сетевая СКУД, система «</a:t>
            </a:r>
            <a:r>
              <a:rPr lang="ru-RU" dirty="0" err="1"/>
              <a:t>Integra</a:t>
            </a:r>
            <a:r>
              <a:rPr lang="ru-RU" dirty="0"/>
              <a:t>-ACS» включает в свой состав:</a:t>
            </a:r>
          </a:p>
          <a:p>
            <a:r>
              <a:rPr lang="ru-RU" dirty="0"/>
              <a:t>-  Устройства преграждающие  управляемые (турникеты, двери, оборудованные управляемыми замками, ворота,  шлагбаумы).</a:t>
            </a:r>
          </a:p>
          <a:p>
            <a:r>
              <a:rPr lang="ru-RU" dirty="0"/>
              <a:t>-  Устройства ввода идентификационных признаков (считыватели). -  Контроллеры  СКУД:  электронные  микропроцессорные  модули,  реализующие  аутентификацию объектов доступа с  помощью УВИП, логику авторизации для доступа в те или иные помещения и области, управление УПУ.</a:t>
            </a:r>
          </a:p>
          <a:p>
            <a:r>
              <a:rPr lang="ru-RU" dirty="0"/>
              <a:t>-  Программное обеспечение СКУД: элемент, позволяющий осуществлять централизованное управление контроллерами СКУД с персонального компьютера, формирование отчетов, разнообразные дополнительные функции.</a:t>
            </a:r>
          </a:p>
          <a:p>
            <a:r>
              <a:rPr lang="ru-RU" dirty="0"/>
              <a:t>-  Конверторы среды для подключения аппаратных модулей СКУД друг к другу и к персональному компьютеру. -  Вспомогательное неинтеллектуальное оборудование (блоки питания, кнопки), соединительные провода.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191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нивер\Управление доступом\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3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203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800" b="1" dirty="0"/>
              <a:t>Функциональные возможности системы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Система «</a:t>
            </a:r>
            <a:r>
              <a:rPr lang="ru-RU" dirty="0" err="1"/>
              <a:t>Integra</a:t>
            </a:r>
            <a:r>
              <a:rPr lang="ru-RU" dirty="0"/>
              <a:t>-ACS» реализует следующий набор функций: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Одновременный контроль сотен помещений;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Фиксирование информации обо всех входящих и выходящих;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Ограничение доступа в помещения (в выходные дни, в определенное время, определенным лицам);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- Одновременный контроль нескольких категорий пользователей;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Генерация сигнальных сообщений при попытке повреждения считывающих устройств и   блокировка   соответствующих дверей и турникетов;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Формирование сообщений о том, что какая-то дверь открыта слишком долго;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Контроль за состоянием охранной сигнализации, учитывающий состояние датчиков (при  срабатывании блокируются или, наоборот, должны быть разблокированы двери).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4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521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Система контроля и управления доступом «Интегра-СКД»</vt:lpstr>
      <vt:lpstr>Презентация PowerPoint</vt:lpstr>
      <vt:lpstr>Назначение: </vt:lpstr>
      <vt:lpstr>Функциональные возможности</vt:lpstr>
      <vt:lpstr>Характеристики</vt:lpstr>
      <vt:lpstr>Технические средства системы:</vt:lpstr>
      <vt:lpstr>Состав системы:</vt:lpstr>
      <vt:lpstr>Презентация PowerPoint</vt:lpstr>
      <vt:lpstr>Функциональные возможности системы</vt:lpstr>
      <vt:lpstr>Основные технические характеристики системы</vt:lpstr>
      <vt:lpstr>АВТОМАТИЧЕСКАЯ РЕГИСТРАЦИЯ ДОКУМЕНТОВ ДЛЯ СКУД</vt:lpstr>
      <vt:lpstr>Презентация PowerPoint</vt:lpstr>
      <vt:lpstr>КОНТРОЛЬ  И  УПРАВЛЕНИЕ  СИСТЕМОЙ Система может функционировать в двух режимах: сетевой режим и автономный режим работы контроллера (например, при отключении компьютера, при нарушении связи между контроллером и компьютером). Сетевая версия позволяет вести централизованное наблюдение над точками прохода, выдавать тревожные сообщения соответствующим службам и осуществлять дистанционное управление (например, прямо с рабочего места дежурного оператора блокировать и открывать двери). 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контроля и управления доступом «Интегра-СКД»</dc:title>
  <dc:creator>Enjoy</dc:creator>
  <cp:lastModifiedBy>Enjoy</cp:lastModifiedBy>
  <cp:revision>8</cp:revision>
  <dcterms:created xsi:type="dcterms:W3CDTF">2013-04-16T18:33:11Z</dcterms:created>
  <dcterms:modified xsi:type="dcterms:W3CDTF">2013-04-17T07:00:12Z</dcterms:modified>
</cp:coreProperties>
</file>