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4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5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6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9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1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8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1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4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EC50-4A11-486B-84D3-47D92381257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6D5-E2B4-4171-AE10-20C53C945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Тема Автоматическая идентификация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5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Индуктивные	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Жулик\Desktop\опасно,здесь вирусы\activetag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2819048" cy="275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Жулик\Desktop\опасно,здесь вирусы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12" y="2060848"/>
            <a:ext cx="38164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36244" y="537321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RFID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229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RTLS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34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Биометрические Технологии</a:t>
            </a:r>
            <a:endParaRPr lang="ru-RU" dirty="0"/>
          </a:p>
        </p:txBody>
      </p:sp>
      <p:pic>
        <p:nvPicPr>
          <p:cNvPr id="5122" name="Picture 2" descr="C:\Users\Жулик\Desktop\опасно,здесь вирусы\47518ba36e5910b7e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136904" cy="464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8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Биометрические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Контактные </a:t>
            </a:r>
          </a:p>
          <a:p>
            <a:pPr lvl="1"/>
            <a:r>
              <a:rPr lang="ru-RU" dirty="0" smtClean="0"/>
              <a:t>Дактилоскопия</a:t>
            </a:r>
          </a:p>
          <a:p>
            <a:pPr lvl="1"/>
            <a:r>
              <a:rPr lang="ru-RU" dirty="0" smtClean="0"/>
              <a:t>Определение   ДНК </a:t>
            </a:r>
          </a:p>
          <a:p>
            <a:pPr marL="514350" indent="-457200"/>
            <a:r>
              <a:rPr lang="ru-RU" dirty="0" smtClean="0"/>
              <a:t>Бесконтактные </a:t>
            </a:r>
          </a:p>
          <a:p>
            <a:pPr marL="914400" lvl="1" indent="-457200"/>
            <a:r>
              <a:rPr lang="ru-RU" dirty="0" err="1" smtClean="0"/>
              <a:t>Аудиологические</a:t>
            </a:r>
            <a:endParaRPr lang="ru-RU" dirty="0" smtClean="0"/>
          </a:p>
          <a:p>
            <a:pPr marL="1314450" lvl="2" indent="-457200"/>
            <a:r>
              <a:rPr lang="ru-RU" dirty="0" smtClean="0"/>
              <a:t>Распознавание голоса</a:t>
            </a:r>
          </a:p>
          <a:p>
            <a:pPr marL="914400" lvl="1" indent="-457200"/>
            <a:r>
              <a:rPr lang="ru-RU" dirty="0" smtClean="0"/>
              <a:t>Оптические</a:t>
            </a:r>
          </a:p>
          <a:p>
            <a:pPr marL="1314450" lvl="2" indent="-457200"/>
            <a:r>
              <a:rPr lang="ru-RU" dirty="0" smtClean="0"/>
              <a:t>Идентификация по радужной оболочке глаза</a:t>
            </a:r>
          </a:p>
          <a:p>
            <a:pPr marL="1314450" lvl="2" indent="-457200"/>
            <a:r>
              <a:rPr lang="ru-RU" dirty="0" smtClean="0"/>
              <a:t>Распознавание лица </a:t>
            </a:r>
            <a:endParaRPr lang="en-US" dirty="0" smtClean="0"/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49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Контактные 	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C:\Users\Жулик\Desktop\опасно,здесь вирусы\term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80226"/>
            <a:ext cx="4660200" cy="48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Жулик\Desktop\опасно,здесь вирусы\vb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4064600" cy="371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9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Бесконтактные </a:t>
            </a:r>
            <a:endParaRPr lang="ru-RU" dirty="0"/>
          </a:p>
        </p:txBody>
      </p:sp>
      <p:pic>
        <p:nvPicPr>
          <p:cNvPr id="1026" name="Picture 2" descr="D:\Универ\опасно,здесь вирусы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65295"/>
            <a:ext cx="2076450" cy="13906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1028" name="Picture 4" descr="D:\Универ\опасно,здесь вирусы\64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811177" cy="20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Универ\опасно,здесь вирусы\FaceStation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50184"/>
            <a:ext cx="3936327" cy="32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9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 биометрических систем</a:t>
            </a:r>
            <a:endParaRPr lang="ru-RU" dirty="0"/>
          </a:p>
        </p:txBody>
      </p:sp>
      <p:pic>
        <p:nvPicPr>
          <p:cNvPr id="1026" name="Picture 2" descr="D:\Универ\опасно,здесь вирусы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36295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51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отпечатку дыхания</a:t>
            </a:r>
            <a:r>
              <a:rPr lang="ru-RU" dirty="0" smtClean="0"/>
              <a:t>: новая </a:t>
            </a:r>
            <a:r>
              <a:rPr lang="ru-RU" dirty="0"/>
              <a:t>система идентификации</a:t>
            </a:r>
          </a:p>
        </p:txBody>
      </p:sp>
      <p:pic>
        <p:nvPicPr>
          <p:cNvPr id="1026" name="Picture 2" descr="D:\Универ\опасно,здесь вирусы\o_7595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317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Автоматическая идентификация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(</a:t>
            </a:r>
            <a:r>
              <a:rPr lang="ru-RU" sz="2400" b="1" dirty="0"/>
              <a:t>AIDC</a:t>
            </a:r>
            <a:r>
              <a:rPr lang="ru-RU" sz="2400" dirty="0"/>
              <a:t>, от </a:t>
            </a:r>
            <a:r>
              <a:rPr lang="ru-RU" sz="2400" dirty="0">
                <a:hlinkClick r:id="rId2" tooltip="Английский язык"/>
              </a:rPr>
              <a:t>англ.</a:t>
            </a:r>
            <a:r>
              <a:rPr lang="ru-RU" sz="2400" dirty="0"/>
              <a:t> </a:t>
            </a:r>
            <a:r>
              <a:rPr lang="ru-RU" sz="2400" i="1" dirty="0" err="1"/>
              <a:t>Automatic</a:t>
            </a:r>
            <a:r>
              <a:rPr lang="ru-RU" sz="2400" i="1" dirty="0"/>
              <a:t> </a:t>
            </a:r>
            <a:r>
              <a:rPr lang="ru-RU" sz="2400" i="1" dirty="0" err="1"/>
              <a:t>Identification</a:t>
            </a:r>
            <a:r>
              <a:rPr lang="ru-RU" sz="2400" i="1" dirty="0"/>
              <a:t> </a:t>
            </a:r>
            <a:r>
              <a:rPr lang="ru-RU" sz="2400" i="1" dirty="0" err="1"/>
              <a:t>and</a:t>
            </a:r>
            <a:r>
              <a:rPr lang="ru-RU" sz="2400" i="1" dirty="0"/>
              <a:t> </a:t>
            </a:r>
            <a:r>
              <a:rPr lang="ru-RU" sz="2400" i="1" dirty="0" err="1"/>
              <a:t>Data</a:t>
            </a:r>
            <a:r>
              <a:rPr lang="ru-RU" sz="2400" i="1" dirty="0"/>
              <a:t> </a:t>
            </a:r>
            <a:r>
              <a:rPr lang="ru-RU" sz="2400" i="1" dirty="0" err="1"/>
              <a:t>Capture</a:t>
            </a:r>
            <a:r>
              <a:rPr lang="ru-RU" sz="2400" dirty="0"/>
              <a:t>) общий термин для методов автоматической идентификации объектов, сбора данных о них и обработку данных автоматическими и автоматизированными </a:t>
            </a:r>
            <a:r>
              <a:rPr lang="ru-RU" sz="2400" dirty="0" smtClean="0"/>
              <a:t>системами.  Выделяют два вида:  идентификация объектов и человека по его уникальным биометрическим параметрам.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2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Идентификация объектов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присвоение субъектам и объектам идентификатора и / или сравнение идентификатора с перечнем присвоенных </a:t>
            </a:r>
            <a:r>
              <a:rPr lang="ru-RU" dirty="0" smtClean="0"/>
              <a:t>идентификаторов.  Существует  несколько типов, но часто используются контактные и бесконтактные методы.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9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идентификация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ru-RU" b="1" dirty="0" smtClean="0"/>
          </a:p>
          <a:p>
            <a:pPr algn="ctr"/>
            <a:r>
              <a:rPr lang="ru-RU" b="1" dirty="0" smtClean="0"/>
              <a:t>Магнитные карты</a:t>
            </a:r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b="1" dirty="0" smtClean="0"/>
              <a:t>Чип-карты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9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Магнитные карты.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60675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Жулик\Desktop\опасно,здесь вирусы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128792" cy="519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Чип-карты </a:t>
            </a:r>
            <a:endParaRPr lang="ru-RU" dirty="0"/>
          </a:p>
        </p:txBody>
      </p:sp>
      <p:pic>
        <p:nvPicPr>
          <p:cNvPr id="2051" name="Picture 3" descr="C:\Users\Жулик\Desktop\опасно,здесь вирусы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5930564" cy="373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6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Бесконтактная идентификация объектов.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Оптические </a:t>
            </a:r>
          </a:p>
          <a:p>
            <a:pPr lvl="1"/>
            <a:r>
              <a:rPr lang="ru-RU" dirty="0" smtClean="0"/>
              <a:t>Штрих коды</a:t>
            </a:r>
          </a:p>
          <a:p>
            <a:pPr lvl="1"/>
            <a:r>
              <a:rPr lang="en-US" dirty="0" smtClean="0"/>
              <a:t>Data matrix</a:t>
            </a:r>
          </a:p>
          <a:p>
            <a:pPr lvl="1"/>
            <a:r>
              <a:rPr lang="en-US" dirty="0" smtClean="0"/>
              <a:t>OCR</a:t>
            </a:r>
          </a:p>
          <a:p>
            <a:pPr marL="514350" indent="-457200"/>
            <a:r>
              <a:rPr lang="ru-RU" dirty="0" smtClean="0"/>
              <a:t>Индуктивные </a:t>
            </a:r>
          </a:p>
          <a:p>
            <a:pPr marL="914400" lvl="1" indent="-457200"/>
            <a:r>
              <a:rPr lang="en-US" dirty="0" smtClean="0"/>
              <a:t>RFID</a:t>
            </a:r>
          </a:p>
          <a:p>
            <a:pPr marL="914400" lvl="1" indent="-457200"/>
            <a:r>
              <a:rPr lang="en-US" dirty="0" smtClean="0"/>
              <a:t>RTLS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Оптические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Жулик\Desktop\опасно,здесь вирусы\te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40812"/>
            <a:ext cx="36290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Жулик\Desktop\опасно,здесь вирусы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302433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Жулик\Desktop\опасно,здесь вирусы\578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4793178" cy="333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9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Сравнение Оптических методов бесконтактной идентификации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134225" cy="5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102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Тема Автоматическая идентификация </vt:lpstr>
      <vt:lpstr>Автоматическая идентификация</vt:lpstr>
      <vt:lpstr>Идентификация объектов</vt:lpstr>
      <vt:lpstr>Контактная идентификация</vt:lpstr>
      <vt:lpstr>Презентация PowerPoint</vt:lpstr>
      <vt:lpstr>Чип-карты </vt:lpstr>
      <vt:lpstr>Бесконтактная идентификация объектов.</vt:lpstr>
      <vt:lpstr>Оптические </vt:lpstr>
      <vt:lpstr>Сравнение Оптических методов бесконтактной идентификации</vt:lpstr>
      <vt:lpstr>Индуктивные  </vt:lpstr>
      <vt:lpstr>Биометрические Технологии</vt:lpstr>
      <vt:lpstr>Биометрические технологии</vt:lpstr>
      <vt:lpstr>Контактные   </vt:lpstr>
      <vt:lpstr>Бесконтактные </vt:lpstr>
      <vt:lpstr>Сравнительная Характеристика биометрических систем</vt:lpstr>
      <vt:lpstr>По отпечатку дыхания: новая система идентификации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Автоматическая идентификация</dc:title>
  <dc:creator>Black.User</dc:creator>
  <cp:lastModifiedBy>Enjoy</cp:lastModifiedBy>
  <cp:revision>23</cp:revision>
  <dcterms:created xsi:type="dcterms:W3CDTF">2013-04-13T14:59:55Z</dcterms:created>
  <dcterms:modified xsi:type="dcterms:W3CDTF">2013-04-17T07:12:24Z</dcterms:modified>
</cp:coreProperties>
</file>