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63" r:id="rId5"/>
    <p:sldId id="268" r:id="rId6"/>
    <p:sldId id="264" r:id="rId7"/>
    <p:sldId id="259" r:id="rId8"/>
    <p:sldId id="267" r:id="rId9"/>
    <p:sldId id="260" r:id="rId10"/>
    <p:sldId id="262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4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A0986-4A0C-45E2-B2CD-C6CC68B10342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A03D4-52D4-472E-9F21-CC193F232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03D4-52D4-472E-9F21-CC193F23251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389688" cy="2133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CF82F2F-630D-4963-B6B2-0DFB573A27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6DA6D8-73A0-4EDA-BC58-63418A588D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9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1" name="Oval 11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2" name="Oval 12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3" name="Oval 13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4" name="Oval 14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5" name="Oval 15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6" name="Oval 16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7" name="Oval 17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8" name="Oval 18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9" name="Oval 19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0" name="Oval 20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1" name="Oval 21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2" name="Oval 22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3" name="Oval 23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4" name="Oval 24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5" name="Oval 25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6" name="Oval 26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8" name="Oval 28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9" name="Oval 29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0" name="Oval 30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1" name="Oval 31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2" name="Oval 32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3" name="Oval 33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4" name="Oval 34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5" name="Oval 35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6" name="Oval 36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7" name="Oval 37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8" name="Oval 38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9" name="Oval 39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0" name="Oval 40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41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602" name="Oval 42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3" name="Oval 43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4" name="Oval 44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6" name="Oval 46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7" name="Oval 47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8" name="Oval 48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9" name="Oval 49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10" name="Oval 50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11" name="Oval 51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12" name="Oval 52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13" name="Oval 53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14" name="Oval 54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15" name="Oval 55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16" name="Oval 56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17" name="Oval 57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18" name="Oval 58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19" name="Oval 59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20" name="Oval 60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21" name="Oval 61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22" name="Oval 62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23" name="Oval 63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24" name="Oval 64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25" name="Oval 65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26" name="Oval 66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27" name="Oval 67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28" name="Oval 68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29" name="Oval 69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0" name="Oval 70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1" name="Oval 71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2" name="Oval 72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F82F2F-630D-4963-B6B2-0DFB573A27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DA6D8-73A0-4EDA-BC58-63418A588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F82F2F-630D-4963-B6B2-0DFB573A27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DA6D8-73A0-4EDA-BC58-63418A588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CF82F2F-630D-4963-B6B2-0DFB573A27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56DA6D8-73A0-4EDA-BC58-63418A588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F82F2F-630D-4963-B6B2-0DFB573A27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DA6D8-73A0-4EDA-BC58-63418A588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F82F2F-630D-4963-B6B2-0DFB573A27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DA6D8-73A0-4EDA-BC58-63418A588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F82F2F-630D-4963-B6B2-0DFB573A27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DA6D8-73A0-4EDA-BC58-63418A588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F82F2F-630D-4963-B6B2-0DFB573A27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DA6D8-73A0-4EDA-BC58-63418A588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F82F2F-630D-4963-B6B2-0DFB573A27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DA6D8-73A0-4EDA-BC58-63418A588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F82F2F-630D-4963-B6B2-0DFB573A27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DA6D8-73A0-4EDA-BC58-63418A588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F82F2F-630D-4963-B6B2-0DFB573A27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DA6D8-73A0-4EDA-BC58-63418A588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F82F2F-630D-4963-B6B2-0DFB573A27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DA6D8-73A0-4EDA-BC58-63418A588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8CF82F2F-630D-4963-B6B2-0DFB573A27B9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56DA6D8-73A0-4EDA-BC58-63418A588D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55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5576" name="Line 40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ru.wikipedia.org/wiki/%D0%9F%D1%80%D0%B8%D0%BC%D0%B5%D0%BD%D0%B5%D0%BD%D0%B8%D1%8F_RFI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RFID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049588"/>
            <a:ext cx="4288560" cy="3236932"/>
          </a:xfrm>
        </p:spPr>
        <p:txBody>
          <a:bodyPr/>
          <a:lstStyle/>
          <a:p>
            <a:pPr algn="l"/>
            <a:r>
              <a:rPr lang="ru-RU" sz="1600" dirty="0" smtClean="0"/>
              <a:t>Радиочастотная идентификация</a:t>
            </a:r>
          </a:p>
          <a:p>
            <a:pPr algn="l"/>
            <a:r>
              <a:rPr lang="en-US" sz="1600" dirty="0" smtClean="0"/>
              <a:t>RFID</a:t>
            </a:r>
            <a:r>
              <a:rPr lang="ru-RU" sz="1600" dirty="0" smtClean="0"/>
              <a:t>-метка</a:t>
            </a:r>
          </a:p>
          <a:p>
            <a:pPr algn="l"/>
            <a:r>
              <a:rPr lang="en-US" sz="1600" dirty="0" smtClean="0"/>
              <a:t>RFID </a:t>
            </a:r>
            <a:r>
              <a:rPr lang="ru-RU" sz="1600" dirty="0" smtClean="0"/>
              <a:t>считыватели</a:t>
            </a:r>
          </a:p>
          <a:p>
            <a:pPr algn="l"/>
            <a:r>
              <a:rPr lang="ru-RU" sz="1600" dirty="0" smtClean="0"/>
              <a:t>Принцип работы</a:t>
            </a:r>
          </a:p>
          <a:p>
            <a:pPr algn="l"/>
            <a:r>
              <a:rPr lang="ru-RU" sz="1600" dirty="0" smtClean="0"/>
              <a:t>Преимущество </a:t>
            </a:r>
            <a:r>
              <a:rPr lang="en-US" sz="1600" dirty="0" smtClean="0"/>
              <a:t>RFID</a:t>
            </a:r>
            <a:r>
              <a:rPr lang="ru-RU" sz="1600" dirty="0" smtClean="0"/>
              <a:t> технологии</a:t>
            </a:r>
          </a:p>
          <a:p>
            <a:pPr algn="l"/>
            <a:r>
              <a:rPr lang="ru-RU" sz="1600" dirty="0" smtClean="0"/>
              <a:t>Применение </a:t>
            </a:r>
            <a:r>
              <a:rPr lang="en-US" sz="1600" dirty="0" smtClean="0"/>
              <a:t>RFID</a:t>
            </a:r>
            <a:r>
              <a:rPr lang="ru-RU" sz="1600" dirty="0" smtClean="0"/>
              <a:t> технологии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i="1" dirty="0" smtClean="0"/>
          </a:p>
          <a:p>
            <a:r>
              <a:rPr lang="ru-RU" sz="1600" i="1" dirty="0" smtClean="0"/>
              <a:t>Выполнил: </a:t>
            </a:r>
          </a:p>
          <a:p>
            <a:r>
              <a:rPr lang="ru-RU" sz="1600" i="1" dirty="0" smtClean="0"/>
              <a:t>Екатеринская Екатерина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Преимущества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Возможность перезаписи</a:t>
            </a:r>
          </a:p>
          <a:p>
            <a:pPr>
              <a:buFont typeface="Courier New" pitchFamily="49" charset="0"/>
              <a:buChar char="o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Отсутствие необходимости в прямой видимости</a:t>
            </a:r>
          </a:p>
          <a:p>
            <a:pPr>
              <a:buFont typeface="Courier New" pitchFamily="49" charset="0"/>
              <a:buChar char="o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Большее расстояние чтения</a:t>
            </a:r>
          </a:p>
          <a:p>
            <a:pPr>
              <a:buFont typeface="Courier New" pitchFamily="49" charset="0"/>
              <a:buChar char="o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Больший объем хранения данных</a:t>
            </a:r>
          </a:p>
          <a:p>
            <a:pPr>
              <a:buFont typeface="Courier New" pitchFamily="49" charset="0"/>
              <a:buChar char="o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Поддержка чтения нескольких меток</a:t>
            </a:r>
          </a:p>
          <a:p>
            <a:pPr>
              <a:buFont typeface="Courier New" pitchFamily="49" charset="0"/>
              <a:buChar char="o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Считывание данных метки при ее любом расположении</a:t>
            </a:r>
          </a:p>
          <a:p>
            <a:pPr>
              <a:buFont typeface="Courier New" pitchFamily="49" charset="0"/>
              <a:buChar char="o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Устойчивость к воздействию окружающей среды</a:t>
            </a:r>
          </a:p>
          <a:p>
            <a:pPr>
              <a:buFont typeface="Courier New" pitchFamily="49" charset="0"/>
              <a:buChar char="o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Интеллектуальное поведение</a:t>
            </a:r>
          </a:p>
          <a:p>
            <a:pPr>
              <a:buFont typeface="Courier New" pitchFamily="49" charset="0"/>
              <a:buChar char="o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Высокая степень безопасности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f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4857760"/>
            <a:ext cx="2714418" cy="17857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Недостатки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RFID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709869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Сравнительно высокая стоимость системы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Уязвимость к воздействию электромагнитных помех.</a:t>
            </a:r>
          </a:p>
          <a:p>
            <a:pPr marL="0" indent="360363"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Возможность использования RFID для незаконного сбора информации о людях.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Недостаточная открытость 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существующих стандартов.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00px-Stoprfid-logo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214682"/>
            <a:ext cx="4143384" cy="36433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Применение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Промышленность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Транспортная и складская логистика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Системы контроля и управления доступом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Медицина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Библиотеки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Паспорта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Транспортные платежи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Дистанционное управление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Маркировка животных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Человеческие имплантаты</a:t>
            </a:r>
          </a:p>
          <a:p>
            <a:endParaRPr lang="ru-RU" dirty="0"/>
          </a:p>
        </p:txBody>
      </p:sp>
      <p:pic>
        <p:nvPicPr>
          <p:cNvPr id="4" name="Рисунок 3" descr="RFID_chip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064519"/>
            <a:ext cx="3428992" cy="37934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4800" dirty="0" smtClean="0"/>
          </a:p>
          <a:p>
            <a:pPr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RFID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adio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requency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entification</a:t>
            </a:r>
            <a:r>
              <a:rPr lang="ru-RU" sz="2000" b="0" i="1" dirty="0" smtClean="0">
                <a:latin typeface="Times New Roman" pitchFamily="18" charset="0"/>
                <a:cs typeface="Times New Roman" pitchFamily="18" charset="0"/>
              </a:rPr>
              <a:t> (радиочастотная идентификация)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501825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способ автоматической идентификации объектов, в котором посредством радиосигналов считываются или записываются данные, хранящиеся в RFID-метках.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RFID-система обычно состоит из </a:t>
            </a:r>
          </a:p>
          <a:p>
            <a:pPr marL="623888" indent="-263525">
              <a:buFont typeface="Arial" pitchFamily="34" charset="0"/>
              <a:buChar char="•"/>
              <a:tabLst>
                <a:tab pos="623888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считывающего устройства (считыватель,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ридер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интеррогатор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623888" indent="-263525">
              <a:buFont typeface="Arial" pitchFamily="34" charset="0"/>
              <a:buChar char="•"/>
              <a:tabLst>
                <a:tab pos="623888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транспондера (обычно называемого меткой или тегом, от англ. 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623888" indent="-263525">
              <a:buFont typeface="Arial" pitchFamily="34" charset="0"/>
              <a:buChar char="•"/>
              <a:tabLst>
                <a:tab pos="623888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компьютерной системы обработки данных.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f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4286256"/>
            <a:ext cx="5976664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1680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428868"/>
            <a:ext cx="4214842" cy="3167080"/>
          </a:xfrm>
          <a:prstGeom prst="rect">
            <a:avLst/>
          </a:prstGeom>
        </p:spPr>
      </p:pic>
      <p:pic>
        <p:nvPicPr>
          <p:cNvPr id="5" name="Рисунок 4" descr="6538_html_m21a03e8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420888"/>
            <a:ext cx="4320480" cy="3456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RFID- </a:t>
            </a:r>
            <a:r>
              <a:rPr lang="ru-RU" dirty="0" smtClean="0"/>
              <a:t>метка</a:t>
            </a:r>
            <a:endParaRPr lang="ru-RU" dirty="0"/>
          </a:p>
        </p:txBody>
      </p:sp>
      <p:pic>
        <p:nvPicPr>
          <p:cNvPr id="6" name="Рисунок 5" descr="6538_html_24cfda8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564904"/>
            <a:ext cx="3240360" cy="244827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229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устройства, способные хранить и передавать данные.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памяти меток содержится их уникальный идентификационный код.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Большинство меток состоит из двух частей:</a:t>
            </a:r>
          </a:p>
          <a:p>
            <a:pPr marL="4125913"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интегральная схема </a:t>
            </a:r>
          </a:p>
          <a:p>
            <a:pPr marL="4125913"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антенна для приема и передачи сигнала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RFID-</a:t>
            </a:r>
            <a:r>
              <a:rPr lang="ru-RU" dirty="0" smtClean="0"/>
              <a:t>метки различаются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9262"/>
            <a:ext cx="8472518" cy="4950097"/>
          </a:xfrm>
        </p:spPr>
        <p:txBody>
          <a:bodyPr/>
          <a:lstStyle/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 типу питания:</a:t>
            </a:r>
          </a:p>
          <a:p>
            <a:pPr lvl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Активные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(обладают собственным источником питания)</a:t>
            </a:r>
          </a:p>
          <a:p>
            <a:pPr lvl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Пассивные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(не имеют встроенного источника энергии)</a:t>
            </a:r>
          </a:p>
          <a:p>
            <a:pPr lvl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Полупассивные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(имеют элемент питания  только для работы микросхемы)</a:t>
            </a:r>
          </a:p>
          <a:p>
            <a:pPr>
              <a:lnSpc>
                <a:spcPct val="150000"/>
              </a:lnSpc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 видам памяти:</a:t>
            </a:r>
          </a:p>
          <a:p>
            <a:pPr lvl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"RO" 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ead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nly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"WORM” 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rite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nce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ead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"RW" 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ead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rite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 рабочей частоте: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LF 125-134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Гц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HF 13.56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МГц</a:t>
            </a: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UHF 860-960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МГц</a:t>
            </a:r>
          </a:p>
          <a:p>
            <a:pPr lvl="1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rfid_ta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4179981"/>
            <a:ext cx="4429124" cy="267801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2238"/>
            <a:ext cx="8001000" cy="1020746"/>
          </a:xfrm>
        </p:spPr>
        <p:txBody>
          <a:bodyPr/>
          <a:lstStyle/>
          <a:p>
            <a:r>
              <a:rPr lang="en-US" sz="1800" dirty="0" smtClean="0"/>
              <a:t>RFID-</a:t>
            </a:r>
            <a:r>
              <a:rPr lang="ru-RU" sz="1800" dirty="0" smtClean="0"/>
              <a:t>метки различаются по рабочей частоте</a:t>
            </a:r>
            <a:endParaRPr lang="ru-RU" sz="1800" dirty="0"/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-30000"/>
          </a:blip>
          <a:stretch>
            <a:fillRect/>
          </a:stretch>
        </p:blipFill>
        <p:spPr>
          <a:xfrm>
            <a:off x="0" y="1500150"/>
            <a:ext cx="9144000" cy="53578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500pcs-lot-1-8mm-128KHZ-Mango-RFID-Smart-Card.jpg_250x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365104"/>
            <a:ext cx="2808312" cy="2492896"/>
          </a:xfrm>
          <a:prstGeom prst="rect">
            <a:avLst/>
          </a:prstGeom>
        </p:spPr>
      </p:pic>
      <p:pic>
        <p:nvPicPr>
          <p:cNvPr id="4" name="Рисунок 3" descr="568765345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204864"/>
            <a:ext cx="2880320" cy="1728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RFID-</a:t>
            </a:r>
            <a:r>
              <a:rPr lang="ru-RU" dirty="0" smtClean="0"/>
              <a:t>метки </a:t>
            </a:r>
            <a:r>
              <a:rPr lang="ru-RU" sz="2400" dirty="0" smtClean="0"/>
              <a:t>могут  представлять собой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502918" y="1556793"/>
            <a:ext cx="1836833" cy="360039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1238763439_rfid-discs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5589240"/>
            <a:ext cx="3168352" cy="1268760"/>
          </a:xfrm>
          <a:prstGeom prst="rect">
            <a:avLst/>
          </a:prstGeom>
        </p:spPr>
      </p:pic>
      <p:pic>
        <p:nvPicPr>
          <p:cNvPr id="6" name="Рисунок 5" descr="group_wristban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204864"/>
            <a:ext cx="1800200" cy="1584176"/>
          </a:xfrm>
          <a:prstGeom prst="rect">
            <a:avLst/>
          </a:prstGeom>
        </p:spPr>
      </p:pic>
      <p:pic>
        <p:nvPicPr>
          <p:cNvPr id="7" name="Рисунок 6" descr="group_IL-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2204864"/>
            <a:ext cx="1872208" cy="1584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3928" y="5229200"/>
            <a:ext cx="22322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1" indent="-263525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Дисковые метки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1628800"/>
            <a:ext cx="44644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1" indent="-179388" algn="ctr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Различные виды брелоков, браслетов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162880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1" indent="-179388" algn="ctr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Самоклеящиеся бумажные или лавсановые метки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861048"/>
            <a:ext cx="4067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1" indent="-263525" algn="ctr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Стандартные пластиковые карты</a:t>
            </a:r>
          </a:p>
          <a:p>
            <a:pPr algn="ctr"/>
            <a:endParaRPr lang="ru-RU" dirty="0"/>
          </a:p>
        </p:txBody>
      </p:sp>
      <p:pic>
        <p:nvPicPr>
          <p:cNvPr id="23" name="Рисунок 22" descr="intermec-it6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48500" y="4509120"/>
            <a:ext cx="2095500" cy="21431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92080" y="3933056"/>
            <a:ext cx="385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Метки в исполнении для жестких условий эксплуатации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r>
              <a:rPr lang="en-US" dirty="0" smtClean="0"/>
              <a:t>RFID</a:t>
            </a:r>
            <a:r>
              <a:rPr lang="ru-RU" dirty="0" smtClean="0"/>
              <a:t> – считыватель</a:t>
            </a:r>
            <a:br>
              <a:rPr lang="ru-RU" dirty="0" smtClean="0"/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Приборы, которые читают информацию с меток и записывают данные.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8640960" cy="1080120"/>
          </a:xfrm>
        </p:spPr>
        <p:txBody>
          <a:bodyPr/>
          <a:lstStyle/>
          <a:p>
            <a:pPr algn="ctr"/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RFID считыватели бывают двух видов: </a:t>
            </a:r>
          </a:p>
          <a:p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51520" y="1988840"/>
            <a:ext cx="4245868" cy="4869161"/>
          </a:xfrm>
        </p:spPr>
        <p:txBody>
          <a:bodyPr/>
          <a:lstStyle/>
          <a:p>
            <a:pPr marL="71755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Стационарные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Большая зона чтения и мощность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Способны обрабатывать данные с нескольких меток</a:t>
            </a:r>
          </a:p>
          <a:p>
            <a:pPr marL="717550">
              <a:buNone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645025" y="2204864"/>
            <a:ext cx="4041775" cy="432048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175447" cy="4797151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Мобильные (ручные)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Меньшая дальность действия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Зачастую не имеют постоянной связи с программой контроля и учета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2260big.jpg"/>
          <p:cNvPicPr>
            <a:picLocks noChangeAspect="1"/>
          </p:cNvPicPr>
          <p:nvPr/>
        </p:nvPicPr>
        <p:blipFill>
          <a:blip r:embed="rId2" cstate="print"/>
          <a:srcRect l="10240" t="15120" r="10381" b="20621"/>
          <a:stretch>
            <a:fillRect/>
          </a:stretch>
        </p:blipFill>
        <p:spPr>
          <a:xfrm>
            <a:off x="395536" y="3429000"/>
            <a:ext cx="2196752" cy="1656184"/>
          </a:xfrm>
          <a:prstGeom prst="rect">
            <a:avLst/>
          </a:prstGeom>
        </p:spPr>
      </p:pic>
      <p:pic>
        <p:nvPicPr>
          <p:cNvPr id="9" name="Рисунок 8" descr="2184_1.jpg"/>
          <p:cNvPicPr>
            <a:picLocks noChangeAspect="1"/>
          </p:cNvPicPr>
          <p:nvPr/>
        </p:nvPicPr>
        <p:blipFill>
          <a:blip r:embed="rId3" cstate="print"/>
          <a:srcRect l="15980" r="15981"/>
          <a:stretch>
            <a:fillRect/>
          </a:stretch>
        </p:blipFill>
        <p:spPr>
          <a:xfrm>
            <a:off x="5148064" y="4149080"/>
            <a:ext cx="1944216" cy="2708920"/>
          </a:xfrm>
          <a:prstGeom prst="rect">
            <a:avLst/>
          </a:prstGeom>
        </p:spPr>
      </p:pic>
      <p:pic>
        <p:nvPicPr>
          <p:cNvPr id="11" name="Рисунок 10" descr="Datenerfassungsgerä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933056"/>
            <a:ext cx="1368152" cy="2708920"/>
          </a:xfrm>
          <a:prstGeom prst="rect">
            <a:avLst/>
          </a:prstGeom>
        </p:spPr>
      </p:pic>
      <p:pic>
        <p:nvPicPr>
          <p:cNvPr id="14" name="Рисунок 13" descr="694px-Rfid-reader(table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3429000"/>
            <a:ext cx="1899288" cy="1684784"/>
          </a:xfrm>
          <a:prstGeom prst="rect">
            <a:avLst/>
          </a:prstGeom>
        </p:spPr>
      </p:pic>
      <p:pic>
        <p:nvPicPr>
          <p:cNvPr id="15" name="Рисунок 14" descr="img12.jpg"/>
          <p:cNvPicPr>
            <a:picLocks noChangeAspect="1"/>
          </p:cNvPicPr>
          <p:nvPr/>
        </p:nvPicPr>
        <p:blipFill>
          <a:blip r:embed="rId6" cstate="print"/>
          <a:srcRect l="7476" t="51260" r="63230" b="17240"/>
          <a:stretch>
            <a:fillRect/>
          </a:stretch>
        </p:blipFill>
        <p:spPr>
          <a:xfrm>
            <a:off x="467544" y="5057800"/>
            <a:ext cx="2232248" cy="1800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15817" y="573325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Антенна стационарного считывателя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</a:t>
            </a:r>
            <a:r>
              <a:rPr lang="ru-RU" dirty="0" smtClean="0"/>
              <a:t> принтер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33673"/>
          </a:xfrm>
        </p:spPr>
        <p:txBody>
          <a:bodyPr/>
          <a:lstStyle/>
          <a:p>
            <a:pPr marL="0" indent="360363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RFID принтеры предназначены для первичной записи данных в память RFID меток и печати текстовой и графической информации на поверхностях RFID меток.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1088406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284984"/>
            <a:ext cx="2880320" cy="2232248"/>
          </a:xfrm>
          <a:prstGeom prst="rect">
            <a:avLst/>
          </a:prstGeom>
        </p:spPr>
      </p:pic>
      <p:pic>
        <p:nvPicPr>
          <p:cNvPr id="5" name="Рисунок 4" descr="11088206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564904"/>
            <a:ext cx="280831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</a:t>
            </a:r>
            <a:r>
              <a:rPr lang="en-US" dirty="0" smtClean="0"/>
              <a:t>RFID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олл</a:t>
            </a:r>
            <a:endParaRPr lang="ru-RU" dirty="0"/>
          </a:p>
        </p:txBody>
      </p:sp>
      <p:pic>
        <p:nvPicPr>
          <p:cNvPr id="5" name="Рисунок 4" descr="RFID_she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096" y="3645024"/>
            <a:ext cx="6661248" cy="2830810"/>
          </a:xfrm>
          <a:prstGeom prst="rect">
            <a:avLst/>
          </a:prstGeom>
        </p:spPr>
      </p:pic>
      <p:pic>
        <p:nvPicPr>
          <p:cNvPr id="6" name="Рисунок 5" descr="skud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1700808"/>
            <a:ext cx="4176464" cy="1728192"/>
          </a:xfrm>
          <a:prstGeom prst="rect">
            <a:avLst/>
          </a:prstGeom>
        </p:spPr>
      </p:pic>
      <p:pic>
        <p:nvPicPr>
          <p:cNvPr id="7" name="Рисунок 6" descr="6538_html_m34f7f52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556792"/>
            <a:ext cx="2082800" cy="2082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aining presentation">
  <a:themeElements>
    <a:clrScheme name="Другая 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CCC00"/>
      </a:accent1>
      <a:accent2>
        <a:srgbClr val="A5A5A5"/>
      </a:accent2>
      <a:accent3>
        <a:srgbClr val="FFFFFF"/>
      </a:accent3>
      <a:accent4>
        <a:srgbClr val="456767"/>
      </a:accent4>
      <a:accent5>
        <a:srgbClr val="D8D8D8"/>
      </a:accent5>
      <a:accent6>
        <a:srgbClr val="FFFFFF"/>
      </a:accent6>
      <a:hlink>
        <a:srgbClr val="000000"/>
      </a:hlink>
      <a:folHlink>
        <a:srgbClr val="FFFFFF"/>
      </a:folHlink>
    </a:clrScheme>
    <a:fontScheme name="TrainingPres1_TP060888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iningPres1_TP06088808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_TP06088808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_TP06088808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_TP06088808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_TP06088808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_TP06088808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_TP06088808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_TP06088808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_TP06088808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_TP06088808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Принципы построения сетей мобильной связи стандарта GSM2</Template>
  <TotalTime>4824</TotalTime>
  <Words>332</Words>
  <Application>Microsoft Office PowerPoint</Application>
  <PresentationFormat>Экран (4:3)</PresentationFormat>
  <Paragraphs>101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Training presentation</vt:lpstr>
      <vt:lpstr>RFID</vt:lpstr>
      <vt:lpstr>RFID                     Radio Frequency Identification (радиочастотная идентификация)</vt:lpstr>
      <vt:lpstr>RFID- метка</vt:lpstr>
      <vt:lpstr>RFID-метки различаются</vt:lpstr>
      <vt:lpstr>RFID-метки различаются по рабочей частоте</vt:lpstr>
      <vt:lpstr>RFID-метки могут  представлять собой</vt:lpstr>
      <vt:lpstr>RFID – считыватель Приборы, которые читают информацию с меток и записывают данные. </vt:lpstr>
      <vt:lpstr>RFID принтер</vt:lpstr>
      <vt:lpstr>Схема RFID </vt:lpstr>
      <vt:lpstr>Преимущества</vt:lpstr>
      <vt:lpstr>Недостатки RFID</vt:lpstr>
      <vt:lpstr>Применение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идентификации</dc:title>
  <dc:creator>Катя</dc:creator>
  <cp:lastModifiedBy>noname</cp:lastModifiedBy>
  <cp:revision>39</cp:revision>
  <dcterms:created xsi:type="dcterms:W3CDTF">2013-03-17T20:17:05Z</dcterms:created>
  <dcterms:modified xsi:type="dcterms:W3CDTF">2013-04-10T08:26:03Z</dcterms:modified>
</cp:coreProperties>
</file>