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684C1-3E9F-41FA-8E4B-28C7DF292CE4}" type="datetimeFigureOut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152E0-EE2C-4301-84B3-238CE3EB34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150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52E0-EE2C-4301-84B3-238CE3EB348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49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93EF-EAAC-4829-AAF3-117EB9C64221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F1E0-F42E-4923-95FC-26E3680C934D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17B9-5463-48B6-BAD8-854BD1E86A9E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7F34-6571-467E-BBB5-68AA27DFFA6F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A3B6-1B5E-4523-AE46-195C430A11B6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891-0E1A-4D4E-B6C7-D076F6520B68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D1EB-D064-4243-86FD-E8530BDDDF3E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63C8-BF5C-4CF4-99B5-C52DEE8B1746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D5F4-D0EA-4952-8F60-0D7B039758E1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F675-5965-4DD5-A542-4D630C54DACE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7AD2-1E98-4EF2-93BC-C88A34F700D6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B9B1C9-3FC7-4193-A760-B12468C0B1A2}" type="datetime1">
              <a:rPr lang="ru-RU" smtClean="0"/>
              <a:pPr/>
              <a:t>17.04.2013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9540BE-92EB-4C64-956D-C4274EB000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584" y="2276872"/>
            <a:ext cx="8928992" cy="216024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/>
              </a:rPr>
              <a:t>RFID – </a:t>
            </a:r>
            <a:r>
              <a:rPr lang="ru-RU" sz="5400" b="1" dirty="0">
                <a:solidFill>
                  <a:schemeClr val="tx1"/>
                </a:solidFill>
                <a:effectLst/>
              </a:rPr>
              <a:t>РадиоЧастотная </a:t>
            </a:r>
            <a:r>
              <a:rPr lang="ru-RU" sz="5400" b="1" dirty="0" smtClean="0">
                <a:solidFill>
                  <a:schemeClr val="tx1"/>
                </a:solidFill>
                <a:effectLst/>
              </a:rPr>
              <a:t>Идентификация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5434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Какие бывают считыватели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Приборы </a:t>
            </a:r>
            <a:r>
              <a:rPr lang="ru-RU" dirty="0"/>
              <a:t>для чтения и записи данных в метках(считыватели) можно разделить </a:t>
            </a:r>
            <a:r>
              <a:rPr lang="ru-RU" dirty="0" smtClean="0"/>
              <a:t>на:</a:t>
            </a:r>
            <a:endParaRPr lang="ru-RU" dirty="0"/>
          </a:p>
          <a:p>
            <a:r>
              <a:rPr lang="ru-RU" b="1" dirty="0"/>
              <a:t>Ручные</a:t>
            </a:r>
            <a:r>
              <a:rPr lang="ru-RU" dirty="0"/>
              <a:t> – носимые на </a:t>
            </a:r>
            <a:r>
              <a:rPr lang="ru-RU" dirty="0" smtClean="0"/>
              <a:t>руках</a:t>
            </a:r>
          </a:p>
          <a:p>
            <a:r>
              <a:rPr lang="ru-RU" b="1" dirty="0" smtClean="0"/>
              <a:t>Мобильные</a:t>
            </a:r>
            <a:r>
              <a:rPr lang="ru-RU" dirty="0"/>
              <a:t> – установленные на транспортных </a:t>
            </a:r>
            <a:r>
              <a:rPr lang="ru-RU" dirty="0" smtClean="0"/>
              <a:t>средствах</a:t>
            </a:r>
          </a:p>
          <a:p>
            <a:r>
              <a:rPr lang="ru-RU" b="1" dirty="0" smtClean="0"/>
              <a:t>Стационарные</a:t>
            </a:r>
            <a:r>
              <a:rPr lang="ru-RU" dirty="0"/>
              <a:t> – установленные на неподвижных объектах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67035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Какие бывают считыватели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554162"/>
            <a:ext cx="5059287" cy="48271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Ручные считыватели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правило, такие считыватели совмещены с терминалами сбора данных. Обладают меньшей дальностью действия (чтения и записи) поскольку ограничены мощностью источника питания. При наличии в терминале сбора данных беспроводной связи может быть постоянный обмен данными с учетной системой. Ручные считыватели способны также записывать данные в метку (например, информацию о произведенной операции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Picture 6" descr="http://www.myscan.cn/newimages/symbol/big/Moto-Symbol%20MC9090-G%20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988840"/>
            <a:ext cx="3573015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70233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/>
          <a:lstStyle/>
          <a:p>
            <a:pPr algn="ctr"/>
            <a:r>
              <a:rPr lang="ru-RU" b="1" dirty="0"/>
              <a:t>Какие бывают считыватели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8513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Мобильные считыватели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Поскольку такие считыватели имеют более мощный источник питания, то дальность и скорость чтения у них больше чем у ручных. При этом они также могут быть оснащены беспроводной связью, обеспечивая работу в режиме реального времени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902_Mobile_RFID_Rea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84584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Какие бывают </a:t>
            </a:r>
            <a:r>
              <a:rPr lang="ru-RU" b="1" dirty="0" smtClean="0"/>
              <a:t>считыватели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8271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Стационарные считыватели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вид считывателей обеспечивают максимально возможные показатели по дальности и быстродействию. Они подключаются к системе по сети </a:t>
            </a:r>
            <a:r>
              <a:rPr lang="ru-RU" dirty="0" err="1"/>
              <a:t>Ethernet</a:t>
            </a:r>
            <a:r>
              <a:rPr lang="ru-RU" dirty="0"/>
              <a:t>. Эти считыватели могут работать с антеннами различных типов.</a:t>
            </a:r>
          </a:p>
        </p:txBody>
      </p:sp>
      <p:pic>
        <p:nvPicPr>
          <p:cNvPr id="10242" name="Picture 2" descr="http://www.joombo.ru/sites/default/files/styles/vendor_large/public/FX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505572" cy="35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22885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Частоты и стандарты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Сегодня</a:t>
            </a:r>
            <a:r>
              <a:rPr lang="ru-RU" dirty="0"/>
              <a:t> </a:t>
            </a:r>
            <a:r>
              <a:rPr lang="ru-RU" b="1" dirty="0"/>
              <a:t>RFID</a:t>
            </a:r>
            <a:r>
              <a:rPr lang="ru-RU" dirty="0"/>
              <a:t>-системы используют четыре частотных диапазона: 125-150 кГц, 13,56 МГц, 862-950 МГц и 2,4-5 ГГц. </a:t>
            </a:r>
            <a:r>
              <a:rPr lang="ru-RU" dirty="0" smtClean="0"/>
              <a:t>Это </a:t>
            </a:r>
            <a:r>
              <a:rPr lang="ru-RU" dirty="0"/>
              <a:t>те частоты, для которых в большинстве стран разрешено вести коммерческие разработки. </a:t>
            </a:r>
            <a:r>
              <a:rPr lang="ru-RU" dirty="0" smtClean="0"/>
              <a:t>Для </a:t>
            </a:r>
            <a:r>
              <a:rPr lang="ru-RU" dirty="0"/>
              <a:t>каждого из упомянутых частотных диапазонов действуют свои стандарты со своей степенью проработки. Наиболее общие их характеристики представлены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10684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Частоты и стандарты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Picture 2" descr="C:\Users\Андрей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96" y="1772816"/>
            <a:ext cx="8431213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865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8515672" cy="1010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6449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РадиоЧастотная Идентификация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RFID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b="1" i="1" dirty="0" smtClean="0">
                <a:solidFill>
                  <a:schemeClr val="tx1"/>
                </a:solidFill>
              </a:rPr>
              <a:t>R</a:t>
            </a:r>
            <a:r>
              <a:rPr lang="ru-RU" i="1" dirty="0" smtClean="0">
                <a:solidFill>
                  <a:schemeClr val="tx1"/>
                </a:solidFill>
              </a:rPr>
              <a:t>adio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b="1" i="1" dirty="0">
                <a:solidFill>
                  <a:schemeClr val="tx1"/>
                </a:solidFill>
              </a:rPr>
              <a:t>F</a:t>
            </a:r>
            <a:r>
              <a:rPr lang="ru-RU" i="1" dirty="0">
                <a:solidFill>
                  <a:schemeClr val="tx1"/>
                </a:solidFill>
              </a:rPr>
              <a:t>requency </a:t>
            </a:r>
            <a:r>
              <a:rPr lang="ru-RU" b="1" i="1" dirty="0" err="1" smtClean="0">
                <a:solidFill>
                  <a:schemeClr val="tx1"/>
                </a:solidFill>
              </a:rPr>
              <a:t>ID</a:t>
            </a:r>
            <a:r>
              <a:rPr lang="ru-RU" i="1" dirty="0" err="1" smtClean="0">
                <a:solidFill>
                  <a:schemeClr val="tx1"/>
                </a:solidFill>
              </a:rPr>
              <a:t>entification</a:t>
            </a:r>
            <a:r>
              <a:rPr lang="en-US" i="1" dirty="0" smtClean="0">
                <a:solidFill>
                  <a:schemeClr val="tx1"/>
                </a:solidFill>
              </a:rPr>
              <a:t>) </a:t>
            </a:r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dirty="0">
                <a:solidFill>
                  <a:schemeClr val="tx1"/>
                </a:solidFill>
              </a:rPr>
              <a:t>способ автоматической идентификации объектов, в </a:t>
            </a:r>
            <a:r>
              <a:rPr lang="ru-RU" dirty="0" smtClean="0">
                <a:solidFill>
                  <a:schemeClr val="tx1"/>
                </a:solidFill>
              </a:rPr>
              <a:t>котором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посредством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радиосигналов считываются </a:t>
            </a:r>
            <a:r>
              <a:rPr lang="ru-RU" dirty="0">
                <a:solidFill>
                  <a:schemeClr val="tx1"/>
                </a:solidFill>
              </a:rPr>
              <a:t>или записываются </a:t>
            </a:r>
            <a:r>
              <a:rPr lang="ru-RU" dirty="0" smtClean="0">
                <a:solidFill>
                  <a:schemeClr val="tx1"/>
                </a:solidFill>
              </a:rPr>
              <a:t>данные, </a:t>
            </a:r>
            <a:r>
              <a:rPr lang="ru-RU" dirty="0">
                <a:solidFill>
                  <a:schemeClr val="tx1"/>
                </a:solidFill>
              </a:rPr>
              <a:t>хранящиеся в так </a:t>
            </a:r>
            <a:r>
              <a:rPr lang="ru-RU" dirty="0" smtClean="0">
                <a:solidFill>
                  <a:schemeClr val="tx1"/>
                </a:solidFill>
              </a:rPr>
              <a:t>называемых транспондерах, </a:t>
            </a:r>
            <a:r>
              <a:rPr lang="ru-RU" dirty="0">
                <a:solidFill>
                  <a:schemeClr val="tx1"/>
                </a:solidFill>
              </a:rPr>
              <a:t>или RFID-метках.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45266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Из чего состоит RFID система 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" y="1196752"/>
            <a:ext cx="354712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u="sng" dirty="0"/>
              <a:t>Метки</a:t>
            </a:r>
            <a:r>
              <a:rPr lang="ru-RU" sz="2000" dirty="0"/>
              <a:t> </a:t>
            </a:r>
            <a:r>
              <a:rPr lang="ru-RU" sz="2000" dirty="0" smtClean="0"/>
              <a:t>или </a:t>
            </a:r>
            <a:r>
              <a:rPr lang="ru-RU" sz="2000" dirty="0"/>
              <a:t>транспондеры – устройства, способные хранить и передавать данные</a:t>
            </a:r>
            <a:r>
              <a:rPr lang="ru-RU" sz="2000" dirty="0" smtClean="0"/>
              <a:t>.</a:t>
            </a:r>
          </a:p>
          <a:p>
            <a:r>
              <a:rPr lang="ru-RU" sz="2000" b="1" u="sng" dirty="0"/>
              <a:t>Считыватели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/>
              <a:t>– приборы, которые с помощью антенн получают информацию из меток, а также записывают в них </a:t>
            </a:r>
            <a:r>
              <a:rPr lang="ru-RU" sz="2000" dirty="0" smtClean="0"/>
              <a:t>данные</a:t>
            </a:r>
          </a:p>
          <a:p>
            <a:r>
              <a:rPr lang="ru-RU" sz="2000" b="1" u="sng" dirty="0"/>
              <a:t>Антенны</a:t>
            </a:r>
            <a:r>
              <a:rPr lang="ru-RU" sz="2000" dirty="0"/>
              <a:t> используются для наведения электромагнитного поля и получения информации от меток, попавших в это </a:t>
            </a:r>
            <a:r>
              <a:rPr lang="ru-RU" sz="2000" dirty="0" smtClean="0"/>
              <a:t>поле</a:t>
            </a:r>
          </a:p>
          <a:p>
            <a:r>
              <a:rPr lang="ru-RU" sz="2000" b="1" u="sng" dirty="0"/>
              <a:t>Система управления </a:t>
            </a:r>
            <a:r>
              <a:rPr lang="ru-RU" sz="2000" b="1" u="sng" dirty="0" smtClean="0"/>
              <a:t>считывателями </a:t>
            </a:r>
            <a:r>
              <a:rPr lang="ru-RU" sz="2000" dirty="0" smtClean="0"/>
              <a:t>– </a:t>
            </a:r>
            <a:r>
              <a:rPr lang="ru-RU" sz="2000" dirty="0"/>
              <a:t>программное обеспечение, которое формирует запросы на чтение или запись меток, управляет </a:t>
            </a:r>
            <a:r>
              <a:rPr lang="ru-RU" sz="2000" dirty="0" smtClean="0"/>
              <a:t>считывателями</a:t>
            </a:r>
            <a:endParaRPr lang="ru-RU" sz="2000" dirty="0"/>
          </a:p>
        </p:txBody>
      </p:sp>
      <p:pic>
        <p:nvPicPr>
          <p:cNvPr id="1026" name="Picture 2" descr="sxe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762500" cy="36004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58067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Как работает </a:t>
            </a:r>
            <a:r>
              <a:rPr lang="en-US" b="1" dirty="0">
                <a:effectLst/>
              </a:rPr>
              <a:t>RFID-</a:t>
            </a:r>
            <a:r>
              <a:rPr lang="ru-RU" b="1" dirty="0">
                <a:effectLst/>
              </a:rPr>
              <a:t>система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27531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Перед началом работы системы метка должна быть нанесена или закреплена на предмет (объект), который необходимо контролировать. Объект с меткой должен пройти первичную регистрацию в системе с помощью стационарного или переносного считывателя. В контрольных точках учета перемещения объекта необходимо разместить считыватели с антеннами. На этом подготовительная фаза завершена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www.smart-card.ru/upload/catalog/items/photo09041849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3054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yscan.cn/newimages/symbol/big/Moto-Symbol%20MC9090-G%20RF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30543"/>
            <a:ext cx="3429001" cy="3429001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71695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Как работает </a:t>
            </a:r>
            <a:r>
              <a:rPr lang="en-US" b="1" dirty="0">
                <a:effectLst/>
              </a:rPr>
              <a:t>RFID-</a:t>
            </a:r>
            <a:r>
              <a:rPr lang="ru-RU" b="1" dirty="0">
                <a:effectLst/>
              </a:rPr>
              <a:t>система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Контроль за перемещением объекта будет заключаться в чтении данных метки в контрольных точках, для чего метке достаточно попасть в электромагнитное поле, создаваемое антенной, подключенной к считывателю. Информация из считывателя передается в систему управления и далее в учетную </a:t>
            </a:r>
            <a:r>
              <a:rPr lang="ru-RU" dirty="0" smtClean="0"/>
              <a:t>систему.</a:t>
            </a:r>
            <a:endParaRPr lang="ru-RU" dirty="0"/>
          </a:p>
        </p:txBody>
      </p:sp>
      <p:pic>
        <p:nvPicPr>
          <p:cNvPr id="4098" name="Picture 2" descr="http://listech.com.ua/sites/default/files/adgallery/lis-rfid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530166" cy="47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дрей\Desktop\intermec-rf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484784"/>
            <a:ext cx="3530166" cy="49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5517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Как устроены </a:t>
            </a:r>
            <a:r>
              <a:rPr lang="en-US" b="1" dirty="0">
                <a:effectLst/>
              </a:rPr>
              <a:t>RFID-</a:t>
            </a:r>
            <a:r>
              <a:rPr lang="ru-RU" b="1" dirty="0">
                <a:effectLst/>
              </a:rPr>
              <a:t>метки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412776"/>
            <a:ext cx="5184575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Метка </a:t>
            </a:r>
            <a:r>
              <a:rPr lang="ru-RU" sz="2800" dirty="0"/>
              <a:t>состоит </a:t>
            </a:r>
            <a:r>
              <a:rPr lang="ru-RU" sz="2800" dirty="0" smtClean="0"/>
              <a:t>из микрочипа</a:t>
            </a:r>
            <a:r>
              <a:rPr lang="ru-RU" sz="2800" dirty="0"/>
              <a:t>, который хранит информацию, и антенны, с помощью которой метка передает и получает </a:t>
            </a:r>
            <a:r>
              <a:rPr lang="ru-RU" sz="2800" dirty="0" smtClean="0"/>
              <a:t>информацию. Энергию </a:t>
            </a:r>
            <a:r>
              <a:rPr lang="ru-RU" sz="2800" dirty="0"/>
              <a:t>для работы </a:t>
            </a:r>
            <a:r>
              <a:rPr lang="ru-RU" sz="2800" dirty="0" smtClean="0"/>
              <a:t>получает </a:t>
            </a:r>
            <a:r>
              <a:rPr lang="ru-RU" sz="2800" dirty="0"/>
              <a:t>от наведенного антенной электромагнитного поля и накапливает ее в </a:t>
            </a:r>
            <a:r>
              <a:rPr lang="ru-RU" sz="2800" dirty="0" smtClean="0"/>
              <a:t>конденсаторе (пассивные) или от внутреннего источника питания (активные). </a:t>
            </a:r>
            <a:endParaRPr lang="ru-RU" sz="2800" dirty="0"/>
          </a:p>
        </p:txBody>
      </p:sp>
      <p:pic>
        <p:nvPicPr>
          <p:cNvPr id="6" name="Picture 2" descr="3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11446"/>
            <a:ext cx="3693789" cy="37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5604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Какие бывают </a:t>
            </a:r>
            <a:r>
              <a:rPr lang="en-US" b="1" dirty="0">
                <a:effectLst/>
              </a:rPr>
              <a:t>RFID-</a:t>
            </a:r>
            <a:r>
              <a:rPr lang="ru-RU" b="1" dirty="0">
                <a:effectLst/>
              </a:rPr>
              <a:t>метки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b="1" dirty="0" smtClean="0"/>
              <a:t>По </a:t>
            </a:r>
            <a:r>
              <a:rPr lang="ru-RU" sz="3500" b="1" dirty="0"/>
              <a:t>энергообеспечению</a:t>
            </a:r>
            <a:endParaRPr lang="ru-RU" sz="3500" dirty="0"/>
          </a:p>
          <a:p>
            <a:r>
              <a:rPr lang="ru-RU" b="1" dirty="0"/>
              <a:t>Активные</a:t>
            </a:r>
            <a:r>
              <a:rPr lang="ru-RU" dirty="0"/>
              <a:t> – используют для передачи данных энергию встроенного элемента </a:t>
            </a:r>
            <a:r>
              <a:rPr lang="ru-RU" dirty="0" smtClean="0"/>
              <a:t>питания.</a:t>
            </a:r>
          </a:p>
          <a:p>
            <a:r>
              <a:rPr lang="ru-RU" b="1" dirty="0" smtClean="0"/>
              <a:t>Пассивные</a:t>
            </a:r>
            <a:r>
              <a:rPr lang="ru-RU" dirty="0"/>
              <a:t> – используют энергию, излучаемую считывателем через </a:t>
            </a:r>
            <a:r>
              <a:rPr lang="ru-RU" dirty="0" smtClean="0"/>
              <a:t>антенну.</a:t>
            </a:r>
          </a:p>
          <a:p>
            <a:r>
              <a:rPr lang="ru-RU" b="1" dirty="0" smtClean="0"/>
              <a:t>Полупассивные</a:t>
            </a:r>
            <a:r>
              <a:rPr lang="ru-RU" dirty="0"/>
              <a:t> – такие метки также имеют элемент питания, но он используется только для обеспечения работы микросхемы, а не для связи со считывателем, что существенно продлевает срок жизни батарейки.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99340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Какие бывают </a:t>
            </a:r>
            <a:r>
              <a:rPr lang="en-US" b="1" dirty="0">
                <a:effectLst/>
              </a:rPr>
              <a:t>RFID-</a:t>
            </a:r>
            <a:r>
              <a:rPr lang="ru-RU" b="1" dirty="0">
                <a:effectLst/>
              </a:rPr>
              <a:t>метки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sz="4600" b="1" dirty="0"/>
              <a:t>По операциям чтения-записи</a:t>
            </a:r>
            <a:endParaRPr lang="ru-RU" sz="4600" dirty="0"/>
          </a:p>
          <a:p>
            <a:r>
              <a:rPr lang="ru-RU" b="1" dirty="0"/>
              <a:t>'R/O'</a:t>
            </a:r>
            <a:r>
              <a:rPr lang="ru-RU" dirty="0"/>
              <a:t> (</a:t>
            </a:r>
            <a:r>
              <a:rPr lang="ru-RU" b="1" dirty="0" err="1"/>
              <a:t>R</a:t>
            </a:r>
            <a:r>
              <a:rPr lang="ru-RU" dirty="0" err="1"/>
              <a:t>ead</a:t>
            </a:r>
            <a:r>
              <a:rPr lang="ru-RU" dirty="0"/>
              <a:t> </a:t>
            </a:r>
            <a:r>
              <a:rPr lang="ru-RU" b="1" dirty="0" err="1"/>
              <a:t>O</a:t>
            </a:r>
            <a:r>
              <a:rPr lang="ru-RU" dirty="0" err="1"/>
              <a:t>nly</a:t>
            </a:r>
            <a:r>
              <a:rPr lang="ru-RU" dirty="0"/>
              <a:t> – «только чтение») – данные записываются только один раз при изготовлении метки. Такие метки пригодны только для идентификации. Никакую новую информацию в них записать нельзя, и их практически невозможно </a:t>
            </a:r>
            <a:r>
              <a:rPr lang="ru-RU" dirty="0" smtClean="0"/>
              <a:t>подделать.</a:t>
            </a:r>
          </a:p>
          <a:p>
            <a:r>
              <a:rPr lang="ru-RU" b="1" dirty="0" smtClean="0"/>
              <a:t>'WORM</a:t>
            </a:r>
            <a:r>
              <a:rPr lang="ru-RU" b="1" dirty="0"/>
              <a:t>'</a:t>
            </a:r>
            <a:r>
              <a:rPr lang="ru-RU" dirty="0"/>
              <a:t> (</a:t>
            </a:r>
            <a:r>
              <a:rPr lang="ru-RU" b="1" dirty="0" err="1"/>
              <a:t>W</a:t>
            </a:r>
            <a:r>
              <a:rPr lang="ru-RU" dirty="0" err="1"/>
              <a:t>rite</a:t>
            </a:r>
            <a:r>
              <a:rPr lang="ru-RU" dirty="0"/>
              <a:t> </a:t>
            </a:r>
            <a:r>
              <a:rPr lang="ru-RU" b="1" dirty="0" err="1"/>
              <a:t>O</a:t>
            </a:r>
            <a:r>
              <a:rPr lang="ru-RU" dirty="0" err="1"/>
              <a:t>nce</a:t>
            </a:r>
            <a:r>
              <a:rPr lang="ru-RU" dirty="0"/>
              <a:t> </a:t>
            </a:r>
            <a:r>
              <a:rPr lang="ru-RU" b="1" dirty="0" err="1"/>
              <a:t>R</a:t>
            </a:r>
            <a:r>
              <a:rPr lang="ru-RU" dirty="0" err="1"/>
              <a:t>ead</a:t>
            </a:r>
            <a:r>
              <a:rPr lang="ru-RU" dirty="0"/>
              <a:t> </a:t>
            </a:r>
            <a:r>
              <a:rPr lang="ru-RU" b="1" dirty="0" err="1"/>
              <a:t>M</a:t>
            </a:r>
            <a:r>
              <a:rPr lang="ru-RU" dirty="0" err="1"/>
              <a:t>any</a:t>
            </a:r>
            <a:r>
              <a:rPr lang="ru-RU" dirty="0"/>
              <a:t> – «однократная запись и многократное чтение») – кроме уникального идентификатора такие метки содержат блок однократно </a:t>
            </a:r>
            <a:r>
              <a:rPr lang="ru-RU" dirty="0" smtClean="0"/>
              <a:t>записываемой </a:t>
            </a:r>
            <a:r>
              <a:rPr lang="ru-RU" dirty="0"/>
              <a:t>памяти, которую в дальнейшем можно многократно </a:t>
            </a:r>
            <a:r>
              <a:rPr lang="ru-RU" dirty="0" smtClean="0"/>
              <a:t>читать.</a:t>
            </a:r>
          </a:p>
          <a:p>
            <a:r>
              <a:rPr lang="ru-RU" b="1" dirty="0" smtClean="0"/>
              <a:t>'R/W</a:t>
            </a:r>
            <a:r>
              <a:rPr lang="ru-RU" b="1" dirty="0"/>
              <a:t>'</a:t>
            </a:r>
            <a:r>
              <a:rPr lang="ru-RU" dirty="0"/>
              <a:t> (</a:t>
            </a:r>
            <a:r>
              <a:rPr lang="ru-RU" b="1" dirty="0" err="1"/>
              <a:t>R</a:t>
            </a:r>
            <a:r>
              <a:rPr lang="ru-RU" dirty="0" err="1"/>
              <a:t>ead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 </a:t>
            </a:r>
            <a:r>
              <a:rPr lang="ru-RU" b="1" dirty="0" err="1"/>
              <a:t>W</a:t>
            </a:r>
            <a:r>
              <a:rPr lang="ru-RU" dirty="0" err="1"/>
              <a:t>rite</a:t>
            </a:r>
            <a:r>
              <a:rPr lang="ru-RU" dirty="0"/>
              <a:t> – «чтение и запись») – такие метки содержат идентификатор и блок памяти для чтения/записи информации. Данные в них могут быть перезаписаны большое число раз.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8354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Какие бывают </a:t>
            </a:r>
            <a:r>
              <a:rPr lang="en-US" b="1" dirty="0">
                <a:effectLst/>
              </a:rPr>
              <a:t>RFID-</a:t>
            </a:r>
            <a:r>
              <a:rPr lang="ru-RU" b="1" dirty="0">
                <a:effectLst/>
              </a:rPr>
              <a:t>метки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 По исполнению меток</a:t>
            </a:r>
            <a:endParaRPr lang="ru-RU" dirty="0"/>
          </a:p>
          <a:p>
            <a:r>
              <a:rPr lang="ru-RU" dirty="0"/>
              <a:t>Без клеевого слоя (</a:t>
            </a:r>
            <a:r>
              <a:rPr lang="ru-RU" dirty="0" err="1"/>
              <a:t>инлей</a:t>
            </a:r>
            <a:r>
              <a:rPr lang="ru-RU" dirty="0"/>
              <a:t> или вставка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 </a:t>
            </a:r>
            <a:r>
              <a:rPr lang="ru-RU" dirty="0"/>
              <a:t>клеевым слоем без поверхности для </a:t>
            </a:r>
            <a:r>
              <a:rPr lang="ru-RU" dirty="0" smtClean="0"/>
              <a:t>печати</a:t>
            </a:r>
          </a:p>
          <a:p>
            <a:r>
              <a:rPr lang="ru-RU" dirty="0" smtClean="0"/>
              <a:t>С </a:t>
            </a:r>
            <a:r>
              <a:rPr lang="ru-RU" dirty="0"/>
              <a:t>клеевым слоем и с поверхностью для </a:t>
            </a:r>
            <a:r>
              <a:rPr lang="ru-RU" dirty="0" smtClean="0"/>
              <a:t>печати</a:t>
            </a:r>
          </a:p>
          <a:p>
            <a:r>
              <a:rPr lang="ru-RU" dirty="0" smtClean="0"/>
              <a:t>Стандартные </a:t>
            </a:r>
            <a:r>
              <a:rPr lang="ru-RU" dirty="0"/>
              <a:t>пластиковые </a:t>
            </a:r>
            <a:r>
              <a:rPr lang="ru-RU" dirty="0" smtClean="0"/>
              <a:t>карты</a:t>
            </a:r>
          </a:p>
          <a:p>
            <a:r>
              <a:rPr lang="ru-RU" dirty="0" smtClean="0"/>
              <a:t>Метки </a:t>
            </a:r>
            <a:r>
              <a:rPr lang="ru-RU" dirty="0"/>
              <a:t>в виде </a:t>
            </a:r>
            <a:r>
              <a:rPr lang="ru-RU" dirty="0" smtClean="0"/>
              <a:t>кольца</a:t>
            </a:r>
          </a:p>
          <a:p>
            <a:r>
              <a:rPr lang="ru-RU" dirty="0" smtClean="0"/>
              <a:t>Различные </a:t>
            </a:r>
            <a:r>
              <a:rPr lang="ru-RU" dirty="0"/>
              <a:t>виды </a:t>
            </a:r>
            <a:r>
              <a:rPr lang="ru-RU" dirty="0" smtClean="0"/>
              <a:t>брелоков</a:t>
            </a:r>
          </a:p>
          <a:p>
            <a:r>
              <a:rPr lang="ru-RU" dirty="0" smtClean="0"/>
              <a:t>В </a:t>
            </a:r>
            <a:r>
              <a:rPr lang="ru-RU" dirty="0"/>
              <a:t>специальном корпусе для особых условий эксплуатации.</a:t>
            </a:r>
          </a:p>
          <a:p>
            <a:endParaRPr lang="ru-RU" dirty="0"/>
          </a:p>
        </p:txBody>
      </p:sp>
      <p:pic>
        <p:nvPicPr>
          <p:cNvPr id="6146" name="Picture 2" descr="Брелок EM-Ma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86507"/>
            <a:ext cx="260428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mart-card.ru/upload/catalog/items/photo09041551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120" y="1842236"/>
            <a:ext cx="316835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mart-card.ru/upload/catalog/items/photo06041731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1191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mart-card.ru/upload/catalog/items/photo06041522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674" y="165618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smart-card.ru/upload/catalog/items/photo19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465" y="2283412"/>
            <a:ext cx="3238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smart-card.ru/upload/catalog/items/photo07021800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11913"/>
            <a:ext cx="4509120" cy="31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40BE-92EB-4C64-956D-C4274EB0005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6251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</TotalTime>
  <Words>328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RFID – РадиоЧастотная Идентификация</vt:lpstr>
      <vt:lpstr>РадиоЧастотная Идентификация</vt:lpstr>
      <vt:lpstr>Из чего состоит RFID система </vt:lpstr>
      <vt:lpstr>Как работает RFID-система </vt:lpstr>
      <vt:lpstr>Как работает RFID-система </vt:lpstr>
      <vt:lpstr>Как устроены RFID-метки </vt:lpstr>
      <vt:lpstr>Какие бывают RFID-метки</vt:lpstr>
      <vt:lpstr>Какие бывают RFID-метки</vt:lpstr>
      <vt:lpstr>Какие бывают RFID-метки</vt:lpstr>
      <vt:lpstr>Какие бывают считыватели </vt:lpstr>
      <vt:lpstr>Какие бывают считыватели </vt:lpstr>
      <vt:lpstr>Какие бывают считыватели </vt:lpstr>
      <vt:lpstr>Какие бывают считыватели</vt:lpstr>
      <vt:lpstr>Частоты и стандарты </vt:lpstr>
      <vt:lpstr>Частоты и стандарты 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RFID – РадиоЧастотная Идентификация</dc:title>
  <dc:creator>Андрей</dc:creator>
  <cp:lastModifiedBy>Alexey</cp:lastModifiedBy>
  <cp:revision>21</cp:revision>
  <dcterms:created xsi:type="dcterms:W3CDTF">2013-04-02T11:21:10Z</dcterms:created>
  <dcterms:modified xsi:type="dcterms:W3CDTF">2013-04-16T20:27:51Z</dcterms:modified>
</cp:coreProperties>
</file>